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410" r:id="rId3"/>
    <p:sldId id="413" r:id="rId4"/>
    <p:sldId id="481" r:id="rId5"/>
    <p:sldId id="491" r:id="rId6"/>
    <p:sldId id="478" r:id="rId7"/>
    <p:sldId id="500" r:id="rId8"/>
    <p:sldId id="483" r:id="rId9"/>
    <p:sldId id="494" r:id="rId10"/>
    <p:sldId id="484" r:id="rId11"/>
    <p:sldId id="495" r:id="rId12"/>
    <p:sldId id="485" r:id="rId13"/>
    <p:sldId id="496" r:id="rId14"/>
    <p:sldId id="486" r:id="rId15"/>
    <p:sldId id="497" r:id="rId16"/>
    <p:sldId id="487" r:id="rId17"/>
    <p:sldId id="498" r:id="rId18"/>
    <p:sldId id="488" r:id="rId19"/>
    <p:sldId id="499" r:id="rId20"/>
    <p:sldId id="489" r:id="rId21"/>
    <p:sldId id="492" r:id="rId22"/>
    <p:sldId id="479" r:id="rId23"/>
    <p:sldId id="493" r:id="rId24"/>
    <p:sldId id="411" r:id="rId25"/>
    <p:sldId id="490" r:id="rId26"/>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43DV3GDkdhj4Xgvgkrv0A" hashData="Vorl8DSYrpqww/7+yaER7ZGp7D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40" d="100"/>
          <a:sy n="40" d="100"/>
        </p:scale>
        <p:origin x="-2034" y="-108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26/04/2018</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26/04/2018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26/04/2018</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1.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2.jpeg"/><Relationship Id="rId4" Type="http://schemas.openxmlformats.org/officeDocument/2006/relationships/image" Target="../media/image3.gif"/></Relationships>
</file>

<file path=ppt/slides/_rels/slide24.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0_5a841_f8e244e8_XL.gif"/>
          <p:cNvPicPr>
            <a:picLocks noChangeAspect="1" noChangeArrowheads="1" noCrop="1"/>
          </p:cNvPicPr>
          <p:nvPr/>
        </p:nvPicPr>
        <p:blipFill>
          <a:blip r:embed="rId3"/>
          <a:srcRect/>
          <a:stretch>
            <a:fillRect/>
          </a:stretch>
        </p:blipFill>
        <p:spPr bwMode="auto">
          <a:xfrm>
            <a:off x="0" y="-670746"/>
            <a:ext cx="10801350" cy="8286808"/>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Como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saber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si </a:t>
            </a: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le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gustas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spTree>
  </p:cSld>
  <p:clrMapOvr>
    <a:masterClrMapping/>
  </p:clrMapOvr>
  <p:transition spd="med" advTm="13000">
    <p:random/>
    <p:sndAc>
      <p:stSnd loop="1">
        <p:snd r:embed="rId2" name="Sapore di sa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53" name="Oval 9"/>
          <p:cNvSpPr>
            <a:spLocks noChangeArrowheads="1"/>
          </p:cNvSpPr>
          <p:nvPr/>
        </p:nvSpPr>
        <p:spPr bwMode="auto">
          <a:xfrm>
            <a:off x="1156681" y="216220"/>
            <a:ext cx="8795871" cy="6084249"/>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sp>
        <p:nvSpPr>
          <p:cNvPr id="5124" name="Rectangle 4" descr="271"/>
          <p:cNvSpPr>
            <a:spLocks noChangeArrowheads="1"/>
          </p:cNvSpPr>
          <p:nvPr/>
        </p:nvSpPr>
        <p:spPr bwMode="auto">
          <a:xfrm>
            <a:off x="0" y="0"/>
            <a:ext cx="10801350" cy="6516688"/>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5127" name="Picture 7" descr="148"/>
          <p:cNvPicPr>
            <a:picLocks noChangeAspect="1" noChangeArrowheads="1" noCrop="1"/>
          </p:cNvPicPr>
          <p:nvPr/>
        </p:nvPicPr>
        <p:blipFill>
          <a:blip r:embed="rId4" cstate="print"/>
          <a:srcRect/>
          <a:stretch>
            <a:fillRect/>
          </a:stretch>
        </p:blipFill>
        <p:spPr bwMode="auto">
          <a:xfrm flipH="1" flipV="1">
            <a:off x="12515958" y="3893318"/>
            <a:ext cx="137781" cy="110846"/>
          </a:xfrm>
          <a:prstGeom prst="rect">
            <a:avLst/>
          </a:prstGeom>
          <a:noFill/>
          <a:ln w="9525">
            <a:noFill/>
            <a:miter lim="800000"/>
            <a:headEnd/>
            <a:tailEnd/>
          </a:ln>
        </p:spPr>
      </p:pic>
      <p:sp>
        <p:nvSpPr>
          <p:cNvPr id="5133" name="Oval 13"/>
          <p:cNvSpPr>
            <a:spLocks noChangeArrowheads="1"/>
          </p:cNvSpPr>
          <p:nvPr/>
        </p:nvSpPr>
        <p:spPr bwMode="auto">
          <a:xfrm>
            <a:off x="4165750" y="2327780"/>
            <a:ext cx="3009069" cy="2296305"/>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2" name="11 Rectángulo"/>
          <p:cNvSpPr/>
          <p:nvPr/>
        </p:nvSpPr>
        <p:spPr>
          <a:xfrm>
            <a:off x="2686031" y="1472394"/>
            <a:ext cx="5400675" cy="4154984"/>
          </a:xfrm>
          <a:prstGeom prst="rect">
            <a:avLst/>
          </a:prstGeom>
        </p:spPr>
        <p:txBody>
          <a:bodyPr>
            <a:spAutoFit/>
          </a:bodyPr>
          <a:lstStyle/>
          <a:p>
            <a:pPr algn="ctr"/>
            <a:r>
              <a:rPr lang="es-ES" sz="2400" dirty="0" smtClean="0"/>
              <a:t>10 señales que las mujeres emiten cuando les gusta un hombre</a:t>
            </a:r>
          </a:p>
          <a:p>
            <a:pPr algn="ctr"/>
            <a:r>
              <a:rPr lang="es-ES" sz="2400" dirty="0" smtClean="0"/>
              <a:t>Se cree erróneamente que sólo las mujeres viven preocupadas por lo que los chicos piensan de ellas, pues los papeles se invierten de vez en cuando, ya que los hombres sufren para descifrar lo que una mujer siente o quiere. Porque ellas tienen la mala costumbre de complicar algo tan sencillo, como es decir </a:t>
            </a:r>
          </a:p>
          <a:p>
            <a:pPr algn="ctr"/>
            <a:r>
              <a:rPr lang="es-ES" sz="2400" b="1" dirty="0" smtClean="0"/>
              <a:t>“me gustas y quiero contigo”</a:t>
            </a:r>
            <a:r>
              <a:rPr lang="es-ES" sz="2400" dirty="0" smtClean="0"/>
              <a:t>.</a:t>
            </a:r>
            <a:endParaRPr lang="es-ES" sz="2400" dirty="0"/>
          </a:p>
        </p:txBody>
      </p:sp>
      <p:sp>
        <p:nvSpPr>
          <p:cNvPr id="82956" name="Oval 12"/>
          <p:cNvSpPr>
            <a:spLocks noChangeArrowheads="1"/>
          </p:cNvSpPr>
          <p:nvPr/>
        </p:nvSpPr>
        <p:spPr bwMode="auto">
          <a:xfrm>
            <a:off x="1328709" y="0"/>
            <a:ext cx="8001056" cy="6516688"/>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471586" y="257948"/>
            <a:ext cx="7786742" cy="6000792"/>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614461" y="472262"/>
            <a:ext cx="7447006" cy="5595981"/>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Tree>
  </p:cSld>
  <p:clrMapOvr>
    <a:masterClrMapping/>
  </p:clrMapOvr>
  <p:transition spd="med" advTm="2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childTnLst>
                          </p:cTn>
                        </p:par>
                        <p:par>
                          <p:cTn id="29" fill="hold">
                            <p:stCondLst>
                              <p:cond delay="5000"/>
                            </p:stCondLst>
                            <p:childTnLst>
                              <p:par>
                                <p:cTn id="30" presetID="9" presetClass="emph" presetSubtype="0" nodeType="afterEffect">
                                  <p:stCondLst>
                                    <p:cond delay="0"/>
                                  </p:stCondLst>
                                  <p:childTnLst>
                                    <p:set>
                                      <p:cBhvr rctx="PPT">
                                        <p:cTn id="31" dur="indefinite"/>
                                        <p:tgtEl>
                                          <p:spTgt spid="11"/>
                                        </p:tgtEl>
                                        <p:attrNameLst>
                                          <p:attrName>style.opacity</p:attrName>
                                        </p:attrNameLst>
                                      </p:cBhvr>
                                      <p:to>
                                        <p:strVal val="0.5"/>
                                      </p:to>
                                    </p:set>
                                    <p:animEffect filter="image" prLst="opacity: 0.5">
                                      <p:cBhvr rctx="IE">
                                        <p:cTn id="32"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6" grpId="0" animBg="1"/>
      <p:bldP spid="82954" grpId="0" animBg="1"/>
      <p:bldP spid="8295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6145" name="Picture 1" descr="C:\Users\Jose Luis\Desktop\a-3 (1).gif"/>
          <p:cNvPicPr>
            <a:picLocks noChangeAspect="1" noChangeArrowheads="1"/>
          </p:cNvPicPr>
          <p:nvPr/>
        </p:nvPicPr>
        <p:blipFill>
          <a:blip r:embed="rId3"/>
          <a:srcRect/>
          <a:stretch>
            <a:fillRect/>
          </a:stretch>
        </p:blipFill>
        <p:spPr bwMode="auto">
          <a:xfrm>
            <a:off x="253120" y="203625"/>
            <a:ext cx="7172822" cy="6109438"/>
          </a:xfrm>
          <a:prstGeom prst="rect">
            <a:avLst/>
          </a:prstGeom>
          <a:noFill/>
        </p:spPr>
      </p:pic>
      <p:sp>
        <p:nvSpPr>
          <p:cNvPr id="3" name="2 Rectángulo"/>
          <p:cNvSpPr/>
          <p:nvPr/>
        </p:nvSpPr>
        <p:spPr>
          <a:xfrm>
            <a:off x="7679101" y="2783166"/>
            <a:ext cx="2615970" cy="2862322"/>
          </a:xfrm>
          <a:prstGeom prst="rect">
            <a:avLst/>
          </a:prstGeom>
          <a:solidFill>
            <a:srgbClr val="FFFF00"/>
          </a:solidFill>
        </p:spPr>
        <p:txBody>
          <a:bodyPr wrap="square">
            <a:spAutoFit/>
          </a:bodyPr>
          <a:lstStyle/>
          <a:p>
            <a:pPr algn="ctr"/>
            <a:r>
              <a:rPr lang="es-ES" b="1" dirty="0" smtClean="0"/>
              <a:t>¿Qué tal si lo que busca en ti es sólo amistad?</a:t>
            </a:r>
            <a:r>
              <a:rPr lang="es-ES" dirty="0" smtClean="0"/>
              <a:t> </a:t>
            </a:r>
            <a:r>
              <a:rPr lang="es-ES" b="1" dirty="0" smtClean="0"/>
              <a:t>¿Te gustaría saber si de verdad la chica quiere contigo?</a:t>
            </a:r>
            <a:r>
              <a:rPr lang="es-ES" dirty="0" smtClean="0"/>
              <a:t> Aquí encontrarás algunas señales que te ayudarán a descubrir si es la mujer de tus sueños o sólo una amiga más, del montón.</a:t>
            </a:r>
            <a:endParaRPr lang="es-ES" dirty="0"/>
          </a:p>
        </p:txBody>
      </p:sp>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ghost.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Jose Luis\Desktop\b-2.gif"/>
          <p:cNvPicPr>
            <a:picLocks noChangeAspect="1" noChangeArrowheads="1" noCrop="1"/>
          </p:cNvPicPr>
          <p:nvPr/>
        </p:nvPicPr>
        <p:blipFill>
          <a:blip r:embed="rId2"/>
          <a:srcRect/>
          <a:stretch>
            <a:fillRect/>
          </a:stretch>
        </p:blipFill>
        <p:spPr bwMode="auto">
          <a:xfrm>
            <a:off x="0" y="0"/>
            <a:ext cx="10801350" cy="6516688"/>
          </a:xfrm>
          <a:prstGeom prst="rect">
            <a:avLst/>
          </a:prstGeom>
          <a:noFill/>
        </p:spPr>
      </p:pic>
      <p:sp>
        <p:nvSpPr>
          <p:cNvPr id="9" name="8 Forma libre"/>
          <p:cNvSpPr/>
          <p:nvPr/>
        </p:nvSpPr>
        <p:spPr>
          <a:xfrm rot="3892753" flipH="1">
            <a:off x="3967405" y="4758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3794362" y="3734834"/>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542829" y="2127019"/>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110412" y="2225085"/>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8" name="7 Rectángulo"/>
          <p:cNvSpPr/>
          <p:nvPr/>
        </p:nvSpPr>
        <p:spPr>
          <a:xfrm>
            <a:off x="328577" y="472262"/>
            <a:ext cx="2143140" cy="646331"/>
          </a:xfrm>
          <a:prstGeom prst="rect">
            <a:avLst/>
          </a:prstGeom>
          <a:solidFill>
            <a:srgbClr val="FFFF00"/>
          </a:solidFill>
        </p:spPr>
        <p:txBody>
          <a:bodyPr wrap="square">
            <a:spAutoFit/>
          </a:bodyPr>
          <a:lstStyle/>
          <a:p>
            <a:pPr algn="ctr"/>
            <a:r>
              <a:rPr lang="es-ES" b="1" dirty="0" smtClean="0"/>
              <a:t>Siempre que te mira tiene buen humor</a:t>
            </a:r>
            <a:endParaRPr lang="es-ES" dirty="0"/>
          </a:p>
        </p:txBody>
      </p:sp>
      <p:sp>
        <p:nvSpPr>
          <p:cNvPr id="10" name="9 Rectángulo"/>
          <p:cNvSpPr/>
          <p:nvPr/>
        </p:nvSpPr>
        <p:spPr>
          <a:xfrm>
            <a:off x="8043881" y="4972856"/>
            <a:ext cx="2428892" cy="1015663"/>
          </a:xfrm>
          <a:prstGeom prst="rect">
            <a:avLst/>
          </a:prstGeom>
          <a:solidFill>
            <a:srgbClr val="FFFF00"/>
          </a:solidFill>
        </p:spPr>
        <p:txBody>
          <a:bodyPr wrap="square">
            <a:spAutoFit/>
          </a:bodyPr>
          <a:lstStyle/>
          <a:p>
            <a:pPr algn="ctr"/>
            <a:r>
              <a:rPr lang="es-ES" sz="1200" b="1" dirty="0" smtClean="0"/>
              <a:t>Parece que activas un botón imaginario que la hace feliz, y esto sólo lo provocas tú. Vas a notar risitas coquetas, que al final del día harán que te pierdas en ellas.</a:t>
            </a:r>
            <a:endParaRPr lang="es-ES" sz="1200" dirty="0"/>
          </a:p>
        </p:txBody>
      </p:sp>
    </p:spTree>
    <p:extLst>
      <p:ext uri="{BB962C8B-B14F-4D97-AF65-F5344CB8AC3E}">
        <p14:creationId xmlns:p14="http://schemas.microsoft.com/office/powerpoint/2010/main" xmlns="" val="73048306"/>
      </p:ext>
    </p:extLst>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par>
                                <p:cTn id="46" presetID="4" presetClass="entr" presetSubtype="32"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ox(out)">
                                      <p:cBhvr>
                                        <p:cTn id="48" dur="5000"/>
                                        <p:tgtEl>
                                          <p:spTgt spid="7"/>
                                        </p:tgtEl>
                                      </p:cBhvr>
                                    </p:animEffect>
                                  </p:childTnLst>
                                </p:cTn>
                              </p:par>
                              <p:par>
                                <p:cTn id="49" presetID="23" presetClass="entr" presetSubtype="16"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the_lucky_one.jpg"/>
          <p:cNvPicPr>
            <a:picLocks noChangeAspect="1" noChangeArrowheads="1"/>
          </p:cNvPicPr>
          <p:nvPr/>
        </p:nvPicPr>
        <p:blipFill>
          <a:blip r:embed="rId2"/>
          <a:srcRect/>
          <a:stretch>
            <a:fillRect/>
          </a:stretch>
        </p:blipFill>
        <p:spPr bwMode="auto">
          <a:xfrm>
            <a:off x="-1" y="0"/>
            <a:ext cx="10801351" cy="6561916"/>
          </a:xfrm>
          <a:prstGeom prst="rect">
            <a:avLst/>
          </a:prstGeom>
          <a:noFill/>
        </p:spPr>
      </p:pic>
    </p:spTree>
  </p:cSld>
  <p:clrMapOvr>
    <a:masterClrMapping/>
  </p:clrMapOvr>
  <p:transition spd="med" advTm="6000">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Users\Jose Luis\Desktop\c-2.gif"/>
          <p:cNvPicPr>
            <a:picLocks noChangeAspect="1" noChangeArrowheads="1" noCrop="1"/>
          </p:cNvPicPr>
          <p:nvPr/>
        </p:nvPicPr>
        <p:blipFill>
          <a:blip r:embed="rId2"/>
          <a:srcRect/>
          <a:stretch>
            <a:fillRect/>
          </a:stretch>
        </p:blipFill>
        <p:spPr bwMode="auto">
          <a:xfrm>
            <a:off x="-17013" y="0"/>
            <a:ext cx="10818364" cy="6516688"/>
          </a:xfrm>
          <a:prstGeom prst="rect">
            <a:avLst/>
          </a:prstGeom>
          <a:noFill/>
        </p:spPr>
      </p:pic>
      <p:sp>
        <p:nvSpPr>
          <p:cNvPr id="2" name="1 Rectángulo"/>
          <p:cNvSpPr/>
          <p:nvPr/>
        </p:nvSpPr>
        <p:spPr>
          <a:xfrm>
            <a:off x="506279" y="271508"/>
            <a:ext cx="2635658" cy="369332"/>
          </a:xfrm>
          <a:prstGeom prst="rect">
            <a:avLst/>
          </a:prstGeom>
          <a:solidFill>
            <a:srgbClr val="FFFF00"/>
          </a:solidFill>
        </p:spPr>
        <p:txBody>
          <a:bodyPr wrap="none">
            <a:spAutoFit/>
          </a:bodyPr>
          <a:lstStyle/>
          <a:p>
            <a:r>
              <a:rPr lang="es-ES" b="1" dirty="0"/>
              <a:t>Le encanta hablar contigo</a:t>
            </a:r>
            <a:endParaRPr lang="es-ES" dirty="0"/>
          </a:p>
        </p:txBody>
      </p:sp>
      <p:sp>
        <p:nvSpPr>
          <p:cNvPr id="4" name="3 Rectángulo"/>
          <p:cNvSpPr/>
          <p:nvPr/>
        </p:nvSpPr>
        <p:spPr>
          <a:xfrm>
            <a:off x="7679100" y="4955411"/>
            <a:ext cx="2784743" cy="1200329"/>
          </a:xfrm>
          <a:prstGeom prst="rect">
            <a:avLst/>
          </a:prstGeom>
          <a:solidFill>
            <a:srgbClr val="FFFF00"/>
          </a:solidFill>
        </p:spPr>
        <p:txBody>
          <a:bodyPr wrap="square">
            <a:spAutoFit/>
          </a:bodyPr>
          <a:lstStyle/>
          <a:p>
            <a:pPr algn="ctr"/>
            <a:r>
              <a:rPr lang="es-ES" sz="1200" b="1" dirty="0">
                <a:latin typeface="Arial" pitchFamily="34" charset="0"/>
                <a:cs typeface="Arial" pitchFamily="34" charset="0"/>
              </a:rPr>
              <a:t>Siempre busca cualquier pretexto para hablarte, aunque sea algo sin sentido; un comercial que vio, el perro que se cruzó la calle, y lo más importante que vas a notar es que está cómoda a tu lado. </a:t>
            </a:r>
          </a:p>
        </p:txBody>
      </p:sp>
    </p:spTree>
  </p:cSld>
  <p:clrMapOvr>
    <a:masterClrMapping/>
  </p:clrMapOvr>
  <p:transition spd="med" advTm="1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titanic.jpeg"/>
          <p:cNvPicPr>
            <a:picLocks noChangeAspect="1" noChangeArrowheads="1"/>
          </p:cNvPicPr>
          <p:nvPr/>
        </p:nvPicPr>
        <p:blipFill>
          <a:blip r:embed="rId2"/>
          <a:srcRect/>
          <a:stretch>
            <a:fillRect/>
          </a:stretch>
        </p:blipFill>
        <p:spPr bwMode="auto">
          <a:xfrm>
            <a:off x="-1" y="0"/>
            <a:ext cx="10801351" cy="6516688"/>
          </a:xfrm>
          <a:prstGeom prst="rect">
            <a:avLst/>
          </a:prstGeom>
          <a:noFill/>
        </p:spPr>
      </p:pic>
    </p:spTree>
  </p:cSld>
  <p:clrMapOvr>
    <a:masterClrMapping/>
  </p:clrMapOvr>
  <p:transition spd="med" advTm="6000">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Users\Jose Luis\Desktop\d-3.gif"/>
          <p:cNvPicPr>
            <a:picLocks noChangeAspect="1" noChangeArrowheads="1" noCrop="1"/>
          </p:cNvPicPr>
          <p:nvPr/>
        </p:nvPicPr>
        <p:blipFill>
          <a:blip r:embed="rId2"/>
          <a:srcRect/>
          <a:stretch>
            <a:fillRect/>
          </a:stretch>
        </p:blipFill>
        <p:spPr bwMode="auto">
          <a:xfrm>
            <a:off x="-1" y="0"/>
            <a:ext cx="10801375" cy="6516688"/>
          </a:xfrm>
          <a:prstGeom prst="rect">
            <a:avLst/>
          </a:prstGeom>
          <a:noFill/>
        </p:spPr>
      </p:pic>
      <p:sp>
        <p:nvSpPr>
          <p:cNvPr id="2" name="1 Rectángulo"/>
          <p:cNvSpPr/>
          <p:nvPr/>
        </p:nvSpPr>
        <p:spPr>
          <a:xfrm>
            <a:off x="421893" y="407273"/>
            <a:ext cx="2078133" cy="369332"/>
          </a:xfrm>
          <a:prstGeom prst="rect">
            <a:avLst/>
          </a:prstGeom>
          <a:solidFill>
            <a:srgbClr val="FFFF00"/>
          </a:solidFill>
        </p:spPr>
        <p:txBody>
          <a:bodyPr wrap="none">
            <a:spAutoFit/>
          </a:bodyPr>
          <a:lstStyle/>
          <a:p>
            <a:r>
              <a:rPr lang="es-ES" b="1" dirty="0"/>
              <a:t>Te toca “sin querer”</a:t>
            </a:r>
            <a:endParaRPr lang="es-ES" dirty="0"/>
          </a:p>
        </p:txBody>
      </p:sp>
      <p:sp>
        <p:nvSpPr>
          <p:cNvPr id="4" name="3 Rectángulo"/>
          <p:cNvSpPr/>
          <p:nvPr/>
        </p:nvSpPr>
        <p:spPr>
          <a:xfrm>
            <a:off x="7594715" y="5362706"/>
            <a:ext cx="2953496" cy="830997"/>
          </a:xfrm>
          <a:prstGeom prst="rect">
            <a:avLst/>
          </a:prstGeom>
          <a:solidFill>
            <a:srgbClr val="FFFF00"/>
          </a:solidFill>
        </p:spPr>
        <p:txBody>
          <a:bodyPr wrap="square">
            <a:spAutoFit/>
          </a:bodyPr>
          <a:lstStyle/>
          <a:p>
            <a:pPr algn="ctr"/>
            <a:r>
              <a:rPr lang="es-ES" sz="1200" b="1" dirty="0"/>
              <a:t>Busca cualquier pretexto para tocarte manos, cara o piernas. Si lo hace constantemente no hay duda: quiere todo contigo.</a:t>
            </a:r>
          </a:p>
        </p:txBody>
      </p:sp>
    </p:spTree>
  </p:cSld>
  <p:clrMapOvr>
    <a:masterClrMapping/>
  </p:clrMapOvr>
  <p:transition spd="med" advTm="11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dt.common.streams.StreamServer.jpg"/>
          <p:cNvPicPr>
            <a:picLocks noChangeAspect="1" noChangeArrowheads="1"/>
          </p:cNvPicPr>
          <p:nvPr/>
        </p:nvPicPr>
        <p:blipFill>
          <a:blip r:embed="rId2"/>
          <a:srcRect/>
          <a:stretch>
            <a:fillRect/>
          </a:stretch>
        </p:blipFill>
        <p:spPr bwMode="auto">
          <a:xfrm>
            <a:off x="0" y="0"/>
            <a:ext cx="11015980" cy="6516688"/>
          </a:xfrm>
          <a:prstGeom prst="rect">
            <a:avLst/>
          </a:prstGeom>
          <a:noFill/>
        </p:spPr>
      </p:pic>
    </p:spTree>
  </p:cSld>
  <p:clrMapOvr>
    <a:masterClrMapping/>
  </p:clrMapOvr>
  <p:transition spd="med" advTm="6000">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sp>
        <p:nvSpPr>
          <p:cNvPr id="2" name="1 Rectángulo"/>
          <p:cNvSpPr/>
          <p:nvPr/>
        </p:nvSpPr>
        <p:spPr>
          <a:xfrm>
            <a:off x="421893" y="407273"/>
            <a:ext cx="2358851" cy="369332"/>
          </a:xfrm>
          <a:prstGeom prst="rect">
            <a:avLst/>
          </a:prstGeom>
          <a:solidFill>
            <a:srgbClr val="FFFF00"/>
          </a:solidFill>
        </p:spPr>
        <p:txBody>
          <a:bodyPr wrap="none">
            <a:spAutoFit/>
          </a:bodyPr>
          <a:lstStyle/>
          <a:p>
            <a:r>
              <a:rPr lang="es-ES" b="1" dirty="0"/>
              <a:t>Le interesan tus gustos</a:t>
            </a:r>
            <a:endParaRPr lang="es-ES" dirty="0"/>
          </a:p>
        </p:txBody>
      </p:sp>
      <p:pic>
        <p:nvPicPr>
          <p:cNvPr id="3073" name="Picture 1" descr="C:\Users\Jose Luis\Desktop\e-3.gif"/>
          <p:cNvPicPr>
            <a:picLocks noChangeAspect="1" noChangeArrowheads="1" noCrop="1"/>
          </p:cNvPicPr>
          <p:nvPr/>
        </p:nvPicPr>
        <p:blipFill>
          <a:blip r:embed="rId3"/>
          <a:srcRect/>
          <a:stretch>
            <a:fillRect/>
          </a:stretch>
        </p:blipFill>
        <p:spPr bwMode="auto">
          <a:xfrm>
            <a:off x="0" y="882451"/>
            <a:ext cx="10970198" cy="4412372"/>
          </a:xfrm>
          <a:prstGeom prst="rect">
            <a:avLst/>
          </a:prstGeom>
          <a:noFill/>
        </p:spPr>
      </p:pic>
      <p:sp>
        <p:nvSpPr>
          <p:cNvPr id="4" name="3 Rectángulo"/>
          <p:cNvSpPr/>
          <p:nvPr/>
        </p:nvSpPr>
        <p:spPr>
          <a:xfrm>
            <a:off x="1772071" y="5430589"/>
            <a:ext cx="7763525" cy="954107"/>
          </a:xfrm>
          <a:prstGeom prst="rect">
            <a:avLst/>
          </a:prstGeom>
          <a:solidFill>
            <a:srgbClr val="FFFF00"/>
          </a:solidFill>
        </p:spPr>
        <p:txBody>
          <a:bodyPr wrap="square">
            <a:spAutoFit/>
          </a:bodyPr>
          <a:lstStyle/>
          <a:p>
            <a:pPr algn="ctr"/>
            <a:r>
              <a:rPr lang="es-ES" sz="1400" b="1" dirty="0"/>
              <a:t>Si ya te bombardeó con preguntas acerca de tu equipo favorito de fútbol, música o comida, te darás cuenta de que con el tiempo escuchará tus bandas musicales, te dirá que vayan a un restaurante nuevo donde se especializan en tu comida favorita, e incluso se comprará una camiseta de tu equipo preferido. </a:t>
            </a:r>
          </a:p>
        </p:txBody>
      </p:sp>
    </p:spTree>
  </p:cSld>
  <p:clrMapOvr>
    <a:masterClrMapping/>
  </p:clrMapOvr>
  <p:transition spd="med"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Annex-Leigh-Vivien-Gone-With-the-Wind_16-980x600.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Users\Jose Luis\Desktop\g-2.gif"/>
          <p:cNvPicPr>
            <a:picLocks noChangeAspect="1" noChangeArrowheads="1" noCrop="1"/>
          </p:cNvPicPr>
          <p:nvPr/>
        </p:nvPicPr>
        <p:blipFill>
          <a:blip r:embed="rId2"/>
          <a:srcRect/>
          <a:stretch>
            <a:fillRect/>
          </a:stretch>
        </p:blipFill>
        <p:spPr bwMode="auto">
          <a:xfrm>
            <a:off x="0" y="0"/>
            <a:ext cx="10801350" cy="6516688"/>
          </a:xfrm>
          <a:prstGeom prst="rect">
            <a:avLst/>
          </a:prstGeom>
          <a:noFill/>
        </p:spPr>
      </p:pic>
      <p:sp>
        <p:nvSpPr>
          <p:cNvPr id="2" name="1 Rectángulo"/>
          <p:cNvSpPr/>
          <p:nvPr/>
        </p:nvSpPr>
        <p:spPr>
          <a:xfrm>
            <a:off x="506279" y="407274"/>
            <a:ext cx="2362812" cy="646331"/>
          </a:xfrm>
          <a:prstGeom prst="rect">
            <a:avLst/>
          </a:prstGeom>
          <a:solidFill>
            <a:srgbClr val="FFFF00"/>
          </a:solidFill>
        </p:spPr>
        <p:txBody>
          <a:bodyPr wrap="square">
            <a:spAutoFit/>
          </a:bodyPr>
          <a:lstStyle/>
          <a:p>
            <a:pPr algn="ctr"/>
            <a:r>
              <a:rPr lang="es-ES" b="1" dirty="0"/>
              <a:t>Te presume su hermoso cuerpo</a:t>
            </a:r>
            <a:endParaRPr lang="es-ES" dirty="0"/>
          </a:p>
        </p:txBody>
      </p:sp>
      <p:sp>
        <p:nvSpPr>
          <p:cNvPr id="4" name="3 Rectángulo"/>
          <p:cNvSpPr/>
          <p:nvPr/>
        </p:nvSpPr>
        <p:spPr>
          <a:xfrm>
            <a:off x="8185417" y="4615997"/>
            <a:ext cx="2362850" cy="1384995"/>
          </a:xfrm>
          <a:prstGeom prst="rect">
            <a:avLst/>
          </a:prstGeom>
          <a:solidFill>
            <a:srgbClr val="FFFF00"/>
          </a:solidFill>
        </p:spPr>
        <p:txBody>
          <a:bodyPr wrap="square">
            <a:spAutoFit/>
          </a:bodyPr>
          <a:lstStyle/>
          <a:p>
            <a:pPr algn="ctr"/>
            <a:r>
              <a:rPr lang="es-ES" sz="1200" b="1" dirty="0"/>
              <a:t>Igual que los animales cuando buscan aparearse, los humanos también tienen esta reacción biológica. Va a querer enseñarte sus mejores atributos, de hecho será tu parte más favorita del día, ¿o me equivoco?</a:t>
            </a:r>
          </a:p>
        </p:txBody>
      </p:sp>
    </p:spTree>
  </p:cSld>
  <p:clrMapOvr>
    <a:masterClrMapping/>
  </p:clrMapOvr>
  <p:transition spd="med" advTm="1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90s-Romance-Movies-Netflix (1).jpg"/>
          <p:cNvPicPr>
            <a:picLocks noChangeAspect="1" noChangeArrowheads="1"/>
          </p:cNvPicPr>
          <p:nvPr/>
        </p:nvPicPr>
        <p:blipFill>
          <a:blip r:embed="rId2"/>
          <a:srcRect/>
          <a:stretch>
            <a:fillRect/>
          </a:stretch>
        </p:blipFill>
        <p:spPr bwMode="auto">
          <a:xfrm>
            <a:off x="1" y="-188913"/>
            <a:ext cx="10801350" cy="6705601"/>
          </a:xfrm>
          <a:prstGeom prst="rect">
            <a:avLst/>
          </a:prstGeom>
          <a:noFill/>
        </p:spPr>
      </p:pic>
    </p:spTree>
  </p:cSld>
  <p:clrMapOvr>
    <a:masterClrMapping/>
  </p:clrMapOvr>
  <p:transition spd="med" advTm="6000">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2051" name="Picture 3" descr="C:\Users\Jose Luis\Desktop\f-2.gif"/>
          <p:cNvPicPr>
            <a:picLocks noChangeAspect="1" noChangeArrowheads="1" noCrop="1"/>
          </p:cNvPicPr>
          <p:nvPr/>
        </p:nvPicPr>
        <p:blipFill>
          <a:blip r:embed="rId3"/>
          <a:srcRect/>
          <a:stretch>
            <a:fillRect/>
          </a:stretch>
        </p:blipFill>
        <p:spPr bwMode="auto">
          <a:xfrm>
            <a:off x="1687685" y="0"/>
            <a:ext cx="6497052" cy="6516688"/>
          </a:xfrm>
          <a:prstGeom prst="rect">
            <a:avLst/>
          </a:prstGeom>
          <a:noFill/>
        </p:spPr>
      </p:pic>
      <p:sp>
        <p:nvSpPr>
          <p:cNvPr id="2050" name="AutoShape 2" descr="https://difundir.org/wp-content/uploads/2017/09/f-2.gif"/>
          <p:cNvSpPr>
            <a:spLocks noChangeAspect="1" noChangeArrowheads="1"/>
          </p:cNvSpPr>
          <p:nvPr/>
        </p:nvSpPr>
        <p:spPr bwMode="auto">
          <a:xfrm>
            <a:off x="183773" y="-137273"/>
            <a:ext cx="360045" cy="289632"/>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168735" y="475156"/>
            <a:ext cx="1434564" cy="646331"/>
          </a:xfrm>
          <a:prstGeom prst="rect">
            <a:avLst/>
          </a:prstGeom>
          <a:solidFill>
            <a:srgbClr val="FFFF00"/>
          </a:solidFill>
        </p:spPr>
        <p:txBody>
          <a:bodyPr wrap="square">
            <a:spAutoFit/>
          </a:bodyPr>
          <a:lstStyle/>
          <a:p>
            <a:pPr algn="ctr"/>
            <a:r>
              <a:rPr lang="es-ES" b="1" dirty="0"/>
              <a:t>Juega con su cabello</a:t>
            </a:r>
            <a:endParaRPr lang="es-ES" dirty="0"/>
          </a:p>
        </p:txBody>
      </p:sp>
      <p:sp>
        <p:nvSpPr>
          <p:cNvPr id="4" name="3 Rectángulo"/>
          <p:cNvSpPr/>
          <p:nvPr/>
        </p:nvSpPr>
        <p:spPr>
          <a:xfrm>
            <a:off x="8522962" y="3665640"/>
            <a:ext cx="1856476" cy="1877437"/>
          </a:xfrm>
          <a:prstGeom prst="rect">
            <a:avLst/>
          </a:prstGeom>
          <a:solidFill>
            <a:srgbClr val="FFFF00"/>
          </a:solidFill>
        </p:spPr>
        <p:txBody>
          <a:bodyPr wrap="square">
            <a:spAutoFit/>
          </a:bodyPr>
          <a:lstStyle/>
          <a:p>
            <a:pPr algn="ctr"/>
            <a:r>
              <a:rPr lang="es-ES" sz="1400" b="1" dirty="0"/>
              <a:t>Esto lo explica incluso la ciencia: si a la chica le interesa alguien, intentará jugar con su cabello para atraerlo mediante las feromonas. </a:t>
            </a:r>
          </a:p>
          <a:p>
            <a:pPr algn="ctr"/>
            <a:r>
              <a:rPr lang="es-ES" dirty="0"/>
              <a:t> </a:t>
            </a:r>
          </a:p>
        </p:txBody>
      </p:sp>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Votos-de-amor.png"/>
          <p:cNvPicPr>
            <a:picLocks noChangeAspect="1" noChangeArrowheads="1"/>
          </p:cNvPicPr>
          <p:nvPr/>
        </p:nvPicPr>
        <p:blipFill>
          <a:blip r:embed="rId2"/>
          <a:srcRect b="12866"/>
          <a:stretch>
            <a:fillRect/>
          </a:stretch>
        </p:blipFill>
        <p:spPr bwMode="auto">
          <a:xfrm>
            <a:off x="0" y="0"/>
            <a:ext cx="10836790" cy="6516688"/>
          </a:xfrm>
          <a:prstGeom prst="rect">
            <a:avLst/>
          </a:prstGeom>
          <a:noFill/>
        </p:spPr>
      </p:pic>
    </p:spTree>
  </p:cSld>
  <p:clrMapOvr>
    <a:masterClrMapping/>
  </p:clrMapOvr>
  <p:transition spd="med" advTm="6000">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h-3.gif"/>
          <p:cNvPicPr>
            <a:picLocks noChangeAspect="1" noChangeArrowheads="1" noCrop="1"/>
          </p:cNvPicPr>
          <p:nvPr/>
        </p:nvPicPr>
        <p:blipFill>
          <a:blip r:embed="rId2"/>
          <a:srcRect/>
          <a:stretch>
            <a:fillRect/>
          </a:stretch>
        </p:blipFill>
        <p:spPr bwMode="auto">
          <a:xfrm>
            <a:off x="1" y="0"/>
            <a:ext cx="10804103" cy="6516688"/>
          </a:xfrm>
          <a:prstGeom prst="rect">
            <a:avLst/>
          </a:prstGeom>
          <a:noFill/>
        </p:spPr>
      </p:pic>
      <p:sp>
        <p:nvSpPr>
          <p:cNvPr id="2" name="1 Rectángulo"/>
          <p:cNvSpPr/>
          <p:nvPr/>
        </p:nvSpPr>
        <p:spPr>
          <a:xfrm>
            <a:off x="7172784" y="4276584"/>
            <a:ext cx="3375427" cy="1600438"/>
          </a:xfrm>
          <a:prstGeom prst="rect">
            <a:avLst/>
          </a:prstGeom>
          <a:solidFill>
            <a:srgbClr val="FFFF00"/>
          </a:solidFill>
        </p:spPr>
        <p:txBody>
          <a:bodyPr wrap="square">
            <a:spAutoFit/>
          </a:bodyPr>
          <a:lstStyle/>
          <a:p>
            <a:pPr algn="ctr"/>
            <a:r>
              <a:rPr lang="es-ES" sz="1400" b="1" dirty="0"/>
              <a:t>Diversos estudios indican que cuando una mujer está parada, dependiendo de la posición que elija nos dice la emoción que siente. Si sus piernas están derechas e inexpresivas, su pasión está ausente. Si están un poco abiertas o si juega con los tobillos, no hay duda de que le interesas. </a:t>
            </a:r>
          </a:p>
        </p:txBody>
      </p:sp>
      <p:sp>
        <p:nvSpPr>
          <p:cNvPr id="3" name="2 Rectángulo"/>
          <p:cNvSpPr/>
          <p:nvPr/>
        </p:nvSpPr>
        <p:spPr>
          <a:xfrm>
            <a:off x="421893" y="339390"/>
            <a:ext cx="1657570" cy="369332"/>
          </a:xfrm>
          <a:prstGeom prst="rect">
            <a:avLst/>
          </a:prstGeom>
          <a:solidFill>
            <a:srgbClr val="FFFF00"/>
          </a:solidFill>
        </p:spPr>
        <p:txBody>
          <a:bodyPr wrap="none">
            <a:spAutoFit/>
          </a:bodyPr>
          <a:lstStyle/>
          <a:p>
            <a:r>
              <a:rPr lang="es-ES" b="1" dirty="0"/>
              <a:t>Pies separados.</a:t>
            </a:r>
            <a:endParaRPr lang="es-ES" dirty="0"/>
          </a:p>
        </p:txBody>
      </p:sp>
    </p:spTree>
  </p:cSld>
  <p:clrMapOvr>
    <a:masterClrMapping/>
  </p:clrMapOvr>
  <p:transition spd="med" advTm="1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Jose Luis\Desktop\2449a.jpg"/>
          <p:cNvPicPr>
            <a:picLocks noChangeAspect="1" noChangeArrowheads="1"/>
          </p:cNvPicPr>
          <p:nvPr/>
        </p:nvPicPr>
        <p:blipFill>
          <a:blip r:embed="rId2"/>
          <a:srcRect/>
          <a:stretch>
            <a:fillRect/>
          </a:stretch>
        </p:blipFill>
        <p:spPr bwMode="auto">
          <a:xfrm>
            <a:off x="-1" y="-456432"/>
            <a:ext cx="10801351" cy="7158496"/>
          </a:xfrm>
          <a:prstGeom prst="rect">
            <a:avLst/>
          </a:prstGeom>
          <a:noFill/>
        </p:spPr>
      </p:pic>
    </p:spTree>
  </p:cSld>
  <p:clrMapOvr>
    <a:masterClrMapping/>
  </p:clrMapOvr>
  <p:transition spd="med" advTm="6000">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i-2 (1).gif"/>
          <p:cNvPicPr>
            <a:picLocks noChangeAspect="1" noChangeArrowheads="1" noCrop="1"/>
          </p:cNvPicPr>
          <p:nvPr/>
        </p:nvPicPr>
        <p:blipFill>
          <a:blip r:embed="rId2"/>
          <a:srcRect/>
          <a:stretch>
            <a:fillRect/>
          </a:stretch>
        </p:blipFill>
        <p:spPr bwMode="auto">
          <a:xfrm>
            <a:off x="-1151336" y="0"/>
            <a:ext cx="11952686" cy="6516688"/>
          </a:xfrm>
          <a:prstGeom prst="rect">
            <a:avLst/>
          </a:prstGeom>
          <a:noFill/>
        </p:spPr>
      </p:pic>
      <p:sp>
        <p:nvSpPr>
          <p:cNvPr id="2" name="1 Rectángulo"/>
          <p:cNvSpPr/>
          <p:nvPr/>
        </p:nvSpPr>
        <p:spPr>
          <a:xfrm>
            <a:off x="421893" y="339391"/>
            <a:ext cx="2615932" cy="646331"/>
          </a:xfrm>
          <a:prstGeom prst="rect">
            <a:avLst/>
          </a:prstGeom>
          <a:solidFill>
            <a:srgbClr val="FFFF00"/>
          </a:solidFill>
        </p:spPr>
        <p:txBody>
          <a:bodyPr wrap="square">
            <a:spAutoFit/>
          </a:bodyPr>
          <a:lstStyle/>
          <a:p>
            <a:pPr algn="ctr"/>
            <a:r>
              <a:rPr lang="es-ES" b="1" dirty="0"/>
              <a:t>Guarda su celular cuando está contigo</a:t>
            </a:r>
            <a:endParaRPr lang="es-ES" dirty="0"/>
          </a:p>
        </p:txBody>
      </p:sp>
      <p:sp>
        <p:nvSpPr>
          <p:cNvPr id="4" name="3 Rectángulo"/>
          <p:cNvSpPr/>
          <p:nvPr/>
        </p:nvSpPr>
        <p:spPr>
          <a:xfrm>
            <a:off x="6919625" y="5091176"/>
            <a:ext cx="3544199" cy="1015663"/>
          </a:xfrm>
          <a:prstGeom prst="rect">
            <a:avLst/>
          </a:prstGeom>
          <a:solidFill>
            <a:srgbClr val="FFFF00"/>
          </a:solidFill>
        </p:spPr>
        <p:txBody>
          <a:bodyPr wrap="square">
            <a:spAutoFit/>
          </a:bodyPr>
          <a:lstStyle/>
          <a:p>
            <a:pPr algn="ctr"/>
            <a:r>
              <a:rPr lang="es-ES" sz="1200" b="1" dirty="0"/>
              <a:t>Hoy en día el celular está pegado a todos los seres humanos, es muy raro que se separen de él. El momento en que la chica lo deje para ponerte toda la atención posible, va a ser porque definitivamente quiere algo contigo. </a:t>
            </a:r>
          </a:p>
        </p:txBody>
      </p:sp>
    </p:spTree>
  </p:cSld>
  <p:clrMapOvr>
    <a:masterClrMapping/>
  </p:clrMapOvr>
  <p:transition spd="med" advTm="1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s.jpg"/>
          <p:cNvPicPr>
            <a:picLocks noChangeAspect="1" noChangeArrowheads="1"/>
          </p:cNvPicPr>
          <p:nvPr/>
        </p:nvPicPr>
        <p:blipFill>
          <a:blip r:embed="rId2"/>
          <a:srcRect/>
          <a:stretch>
            <a:fillRect/>
          </a:stretch>
        </p:blipFill>
        <p:spPr bwMode="auto">
          <a:xfrm>
            <a:off x="0" y="0"/>
            <a:ext cx="10884782" cy="6516688"/>
          </a:xfrm>
          <a:prstGeom prst="rect">
            <a:avLst/>
          </a:prstGeom>
          <a:noFill/>
        </p:spPr>
      </p:pic>
    </p:spTree>
  </p:cSld>
  <p:clrMapOvr>
    <a:masterClrMapping/>
  </p:clrMapOvr>
  <p:transition spd="med" advTm="6000">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Jose Luis\Desktop\j-2 (1).gif"/>
          <p:cNvPicPr>
            <a:picLocks noChangeAspect="1" noChangeArrowheads="1" noCrop="1"/>
          </p:cNvPicPr>
          <p:nvPr/>
        </p:nvPicPr>
        <p:blipFill>
          <a:blip r:embed="rId2"/>
          <a:srcRect/>
          <a:stretch>
            <a:fillRect/>
          </a:stretch>
        </p:blipFill>
        <p:spPr bwMode="auto">
          <a:xfrm>
            <a:off x="0" y="0"/>
            <a:ext cx="10879929" cy="6516688"/>
          </a:xfrm>
          <a:prstGeom prst="rect">
            <a:avLst/>
          </a:prstGeom>
          <a:noFill/>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11" name="10 Rectángulo"/>
          <p:cNvSpPr/>
          <p:nvPr/>
        </p:nvSpPr>
        <p:spPr>
          <a:xfrm>
            <a:off x="328577" y="329386"/>
            <a:ext cx="3533916" cy="369332"/>
          </a:xfrm>
          <a:prstGeom prst="rect">
            <a:avLst/>
          </a:prstGeom>
          <a:solidFill>
            <a:srgbClr val="FFFF00"/>
          </a:solidFill>
        </p:spPr>
        <p:txBody>
          <a:bodyPr wrap="none">
            <a:spAutoFit/>
          </a:bodyPr>
          <a:lstStyle/>
          <a:p>
            <a:r>
              <a:rPr lang="es-ES" b="1" dirty="0" smtClean="0"/>
              <a:t>Se abre contigo en temas delicados</a:t>
            </a:r>
            <a:endParaRPr lang="es-ES" dirty="0"/>
          </a:p>
        </p:txBody>
      </p:sp>
      <p:sp>
        <p:nvSpPr>
          <p:cNvPr id="12" name="11 Rectángulo"/>
          <p:cNvSpPr/>
          <p:nvPr/>
        </p:nvSpPr>
        <p:spPr>
          <a:xfrm>
            <a:off x="7972443" y="4472790"/>
            <a:ext cx="2828907" cy="1015663"/>
          </a:xfrm>
          <a:prstGeom prst="rect">
            <a:avLst/>
          </a:prstGeom>
          <a:solidFill>
            <a:srgbClr val="FFFF00"/>
          </a:solidFill>
        </p:spPr>
        <p:txBody>
          <a:bodyPr wrap="square">
            <a:spAutoFit/>
          </a:bodyPr>
          <a:lstStyle/>
          <a:p>
            <a:pPr algn="ctr"/>
            <a:r>
              <a:rPr lang="es-ES" sz="1200" b="1" dirty="0" smtClean="0"/>
              <a:t>Chicos, en serio, no ignoren a las mujeres cuando están por compartirles algo muy personal e íntimo, porque también es la manera en que ellas pueden darse cuenta si las van tomar en serio o no.</a:t>
            </a:r>
            <a:endParaRPr lang="es-ES" sz="1200" dirty="0"/>
          </a:p>
        </p:txBody>
      </p:sp>
    </p:spTree>
    <p:extLst>
      <p:ext uri="{BB962C8B-B14F-4D97-AF65-F5344CB8AC3E}">
        <p14:creationId xmlns:p14="http://schemas.microsoft.com/office/powerpoint/2010/main" xmlns="" val="2171112505"/>
      </p:ext>
    </p:extLst>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2000" fill="hold"/>
                                        <p:tgtEl>
                                          <p:spTgt spid="10"/>
                                        </p:tgtEl>
                                        <p:attrNameLst>
                                          <p:attrName>ppt_w</p:attrName>
                                        </p:attrNameLst>
                                      </p:cBhvr>
                                      <p:tavLst>
                                        <p:tav tm="0">
                                          <p:val>
                                            <p:fltVal val="0"/>
                                          </p:val>
                                        </p:tav>
                                        <p:tav tm="100000">
                                          <p:val>
                                            <p:strVal val="#ppt_w"/>
                                          </p:val>
                                        </p:tav>
                                      </p:tavLst>
                                    </p:anim>
                                    <p:anim calcmode="lin" valueType="num">
                                      <p:cBhvr>
                                        <p:cTn id="49"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26a4185f65d7d2e8e556b617bf6aa0bc.jpg"/>
          <p:cNvPicPr>
            <a:picLocks noChangeAspect="1" noChangeArrowheads="1"/>
          </p:cNvPicPr>
          <p:nvPr/>
        </p:nvPicPr>
        <p:blipFill>
          <a:blip r:embed="rId2" cstate="print"/>
          <a:srcRect/>
          <a:stretch>
            <a:fillRect/>
          </a:stretch>
        </p:blipFill>
        <p:spPr bwMode="auto">
          <a:xfrm>
            <a:off x="0" y="0"/>
            <a:ext cx="10801350" cy="6559897"/>
          </a:xfrm>
          <a:prstGeom prst="rect">
            <a:avLst/>
          </a:prstGeom>
          <a:noFill/>
        </p:spPr>
      </p:pic>
    </p:spTree>
  </p:cSld>
  <p:clrMapOvr>
    <a:masterClrMapping/>
  </p:clrMapOvr>
  <p:transition spd="med" advTm="6000">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0_5a841_f8e244e8_XL.gif"/>
          <p:cNvPicPr>
            <a:picLocks noChangeAspect="1" noChangeArrowheads="1" noCrop="1"/>
          </p:cNvPicPr>
          <p:nvPr/>
        </p:nvPicPr>
        <p:blipFill>
          <a:blip r:embed="rId2"/>
          <a:srcRect/>
          <a:stretch>
            <a:fillRect/>
          </a:stretch>
        </p:blipFill>
        <p:spPr bwMode="auto">
          <a:xfrm>
            <a:off x="0" y="-813622"/>
            <a:ext cx="10801350" cy="8501122"/>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5" y="321723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7" y="3"/>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26 de abril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10:56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634089"/>
            <a:ext cx="1440180" cy="94129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23899"/>
            <a:ext cx="630079" cy="5068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330751"/>
            <a:ext cx="630079" cy="5068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837606"/>
            <a:ext cx="630079" cy="5068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344458"/>
            <a:ext cx="630079" cy="5068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MO SABER SI LE GUST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COMO SABER SI LE GUSTAS</Template>
  <TotalTime>18</TotalTime>
  <Words>534</Words>
  <Application>Microsoft Office PowerPoint</Application>
  <PresentationFormat>Personalizado</PresentationFormat>
  <Paragraphs>39</Paragraphs>
  <Slides>24</Slides>
  <Notes>0</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COMO SABER SI LE GUSTAS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18</cp:revision>
  <dcterms:created xsi:type="dcterms:W3CDTF">2018-04-26T08:56:29Z</dcterms:created>
  <dcterms:modified xsi:type="dcterms:W3CDTF">2018-04-26T09:14:39Z</dcterms:modified>
</cp:coreProperties>
</file>