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4" r:id="rId3"/>
    <p:sldId id="256" r:id="rId4"/>
    <p:sldId id="257" r:id="rId5"/>
    <p:sldId id="265" r:id="rId6"/>
    <p:sldId id="263" r:id="rId7"/>
    <p:sldId id="266" r:id="rId8"/>
    <p:sldId id="268" r:id="rId9"/>
    <p:sldId id="262" r:id="rId10"/>
    <p:sldId id="261" r:id="rId11"/>
    <p:sldId id="260" r:id="rId12"/>
    <p:sldId id="25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BC4rOYUbYDWUrQSZEXevA" hashData="y9DHgZ+tgEdMLZxt45im6B4O/b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97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173762-28A9-42B1-A277-A10314FFEF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2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B0205-EE66-43E1-957F-33985F76CE03}" type="datetimeFigureOut">
              <a:rPr lang="es-ES" smtClean="0"/>
              <a:pPr/>
              <a:t>03/09/2012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22C3D-8EE4-4191-9371-01FCC5ABB5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304B7F0-FA6C-4B36-A0C2-61C88E1A9D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jf4t1cw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715700" cy="6858000"/>
          </a:xfrm>
          <a:prstGeom prst="rect">
            <a:avLst/>
          </a:prstGeom>
        </p:spPr>
      </p:pic>
      <p:pic>
        <p:nvPicPr>
          <p:cNvPr id="15" name="14 Imagen" descr="barco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-1249480" y="1571612"/>
            <a:ext cx="2498960" cy="2786058"/>
          </a:xfrm>
          <a:prstGeom prst="rect">
            <a:avLst/>
          </a:prstGeom>
        </p:spPr>
      </p:pic>
      <p:pic>
        <p:nvPicPr>
          <p:cNvPr id="19" name="18 Imagen" descr="mod_article802860_16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57796" cy="6858000"/>
          </a:xfrm>
          <a:prstGeom prst="rect">
            <a:avLst/>
          </a:prstGeom>
        </p:spPr>
      </p:pic>
      <p:pic>
        <p:nvPicPr>
          <p:cNvPr id="8194" name="Picture 2" descr="http://3.bp.blogspot.com/--MeHCkBBDEM/T8MIJCG-pdI/AAAAAAAAS6E/Xas3AwRDYOc/s1600/caracoles,png%2B(4)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84" y="5429239"/>
            <a:ext cx="1428760" cy="1428761"/>
          </a:xfrm>
          <a:prstGeom prst="rect">
            <a:avLst/>
          </a:prstGeom>
          <a:noFill/>
        </p:spPr>
      </p:pic>
      <p:pic>
        <p:nvPicPr>
          <p:cNvPr id="8196" name="Picture 4" descr="http://3.bp.blogspot.com/-OYFNQqdw64s/T8MILVBbaqI/AAAAAAAAS6c/n8mHtF0xkfA/s1600/caracoles,png+%287%29.PN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 rot="20456347">
            <a:off x="6884821" y="5439489"/>
            <a:ext cx="1248830" cy="1248831"/>
          </a:xfrm>
          <a:prstGeom prst="rect">
            <a:avLst/>
          </a:prstGeom>
          <a:noFill/>
        </p:spPr>
      </p:pic>
      <p:pic>
        <p:nvPicPr>
          <p:cNvPr id="3" name="Picture 2" descr="http://purplefolie.p.u.pic.centerblog.net/bwrb4i12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3195" y="3143248"/>
            <a:ext cx="5689991" cy="3714752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1643042" y="928670"/>
            <a:ext cx="5206875" cy="5170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600" dirty="0" smtClean="0"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</a:t>
            </a:r>
            <a:r>
              <a:rPr lang="es-ES" sz="4800" dirty="0" smtClean="0"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</a:t>
            </a:r>
            <a:r>
              <a:rPr lang="es-ES" sz="6600" dirty="0" smtClean="0"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Cómo</a:t>
            </a:r>
          </a:p>
          <a:p>
            <a:r>
              <a:rPr lang="es-ES" sz="6600" dirty="0" smtClean="0"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no </a:t>
            </a:r>
          </a:p>
          <a:p>
            <a:r>
              <a:rPr lang="es-ES" sz="6600" dirty="0" smtClean="0"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pensar</a:t>
            </a:r>
          </a:p>
          <a:p>
            <a:r>
              <a:rPr lang="es-ES" sz="6600" dirty="0" smtClean="0"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    en ti </a:t>
            </a:r>
            <a:r>
              <a:rPr lang="es-ES" sz="4800" dirty="0" smtClean="0"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?</a:t>
            </a:r>
            <a:r>
              <a:rPr lang="es-ES" sz="6600" dirty="0" smtClean="0"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" sz="6600" dirty="0" smtClean="0"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sz="6600" dirty="0">
              <a:blipFill>
                <a:blip r:embed="rId9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38000">
    <p:sndAc>
      <p:stSnd loop="1">
        <p:snd r:embed="rId2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708 0.00486 L 1 0.00972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" y="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paisajes-naturales---1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00494" y="0"/>
            <a:ext cx="13430344" cy="6858000"/>
          </a:xfrm>
          <a:prstGeom prst="rect">
            <a:avLst/>
          </a:prstGeom>
        </p:spPr>
      </p:pic>
      <p:pic>
        <p:nvPicPr>
          <p:cNvPr id="5" name="4 Imagen" descr="1142df6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372da8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810" y="2214554"/>
            <a:ext cx="3797163" cy="464344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357422" y="1428736"/>
            <a:ext cx="38587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 Cómo no pensar en ti  ?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eres toda ilusión en mi alma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98 0 L -0.21303 0 " pathEditMode="relative" rAng="0" ptsTypes="AA">
                                      <p:cBhvr>
                                        <p:cTn id="6" dur="1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paisajes-naturales---1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857684" y="0"/>
            <a:ext cx="14925380" cy="6858000"/>
          </a:xfrm>
        </p:spPr>
      </p:pic>
      <p:pic>
        <p:nvPicPr>
          <p:cNvPr id="6" name="5 Imagen" descr="20438be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429784" cy="6958853"/>
          </a:xfrm>
          <a:prstGeom prst="rect">
            <a:avLst/>
          </a:prstGeom>
        </p:spPr>
      </p:pic>
      <p:pic>
        <p:nvPicPr>
          <p:cNvPr id="11266" name="Picture 2" descr="http://perlbal.hi-pi.com/blog-images/326457/gd/1257157409/Femm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928802"/>
            <a:ext cx="4214810" cy="492919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500298" y="857232"/>
            <a:ext cx="4071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 Cómo no pensar en ti ?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con tu ternura haces vibrar mi corazón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0.27743 -0.00393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M_026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357618" y="0"/>
            <a:ext cx="13501782" cy="6858000"/>
          </a:xfrm>
        </p:spPr>
      </p:pic>
      <p:pic>
        <p:nvPicPr>
          <p:cNvPr id="6" name="5 Imagen" descr="a655c80e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55600" h="279400" prst="angle"/>
          </a:sp3d>
        </p:spPr>
      </p:pic>
      <p:pic>
        <p:nvPicPr>
          <p:cNvPr id="9218" name="Picture 2" descr="tubo (png) mujer páncrea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500306"/>
            <a:ext cx="3714744" cy="435769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500298" y="3857628"/>
            <a:ext cx="47149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Script MT Bold" pitchFamily="66" charset="0"/>
              </a:rPr>
              <a:t>¿ Cómo no pensar en ti  ?  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latin typeface="Script MT Bold" pitchFamily="66" charset="0"/>
              </a:rPr>
              <a:t> si tus ojos son la luz que 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latin typeface="Script MT Bold" pitchFamily="66" charset="0"/>
              </a:rPr>
              <a:t>hacen  ver a los míos. </a:t>
            </a:r>
            <a:r>
              <a:rPr lang="es-ES" sz="2800" dirty="0" smtClean="0">
                <a:solidFill>
                  <a:srgbClr val="FFFF00"/>
                </a:solidFill>
                <a:latin typeface="Script MT Bold" pitchFamily="66" charset="0"/>
              </a:rPr>
              <a:t/>
            </a:r>
            <a:br>
              <a:rPr lang="es-ES" sz="2800" dirty="0" smtClean="0">
                <a:solidFill>
                  <a:srgbClr val="FFFF00"/>
                </a:solidFill>
                <a:latin typeface="Script MT Bold" pitchFamily="66" charset="0"/>
              </a:rPr>
            </a:br>
            <a:endParaRPr lang="es-ES" sz="2800" dirty="0">
              <a:solidFill>
                <a:srgbClr val="FFFF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" name="19 Imagen" descr="Entrance_to_Paradise_by_AntiSp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00362" y="0"/>
            <a:ext cx="13858972" cy="6357958"/>
          </a:xfrm>
          <a:prstGeom prst="rect">
            <a:avLst/>
          </a:prstGeom>
        </p:spPr>
      </p:pic>
      <p:pic>
        <p:nvPicPr>
          <p:cNvPr id="21" name="20 Imagen" descr="78871005_large_win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85776"/>
            <a:ext cx="9144000" cy="7143776"/>
          </a:xfrm>
          <a:prstGeom prst="rect">
            <a:avLst/>
          </a:prstGeom>
        </p:spPr>
      </p:pic>
      <p:sp>
        <p:nvSpPr>
          <p:cNvPr id="7178" name="AutoShape 10" descr="http://dc379.4shared.com/img/AVFHx7IP/s7/tube-femme---Page-2-norma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180" name="AutoShape 12" descr="http://dc379.4shared.com/img/AVFHx7IP/s7/tube-femme---Page-2-norma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6" name="25 Imagen" descr="tube-femme---Page-2-norm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48731"/>
            <a:ext cx="6643702" cy="6066483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357422" y="500042"/>
            <a:ext cx="442723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/>
              <a:t>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 Cómo no pensar en ti ?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si tu inteligencia y sencillez hacen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valorarte como a nadie. 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1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Panoramic_Photo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714808" y="785794"/>
            <a:ext cx="17073682" cy="5572164"/>
          </a:xfrm>
        </p:spPr>
      </p:pic>
      <p:pic>
        <p:nvPicPr>
          <p:cNvPr id="8" name="7 Imagen" descr="e8eac56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0"/>
            <a:ext cx="9787006" cy="6715866"/>
          </a:xfrm>
          <a:prstGeom prst="rect">
            <a:avLst/>
          </a:prstGeom>
        </p:spPr>
      </p:pic>
      <p:pic>
        <p:nvPicPr>
          <p:cNvPr id="5" name="4 Imagen" descr="ca5a18a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1762650"/>
            <a:ext cx="3643306" cy="509534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000364" y="1500174"/>
            <a:ext cx="317336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 Cómo no pensar en ti ?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si  eres el impulso que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necesita mi vida. 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12471E-6 L 0.28837 2.12471E-6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allpaper_138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42974" y="0"/>
            <a:ext cx="13287468" cy="6858000"/>
          </a:xfrm>
        </p:spPr>
      </p:pic>
      <p:pic>
        <p:nvPicPr>
          <p:cNvPr id="7" name="6 Imagen" descr="964976c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501158" cy="6858000"/>
          </a:xfrm>
          <a:prstGeom prst="rect">
            <a:avLst/>
          </a:prstGeom>
        </p:spPr>
      </p:pic>
      <p:sp>
        <p:nvSpPr>
          <p:cNvPr id="25602" name="AutoShape 2" descr="e0c5faa9 - 600x476p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" name="8 Imagen" descr="0dab5jv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3128828"/>
            <a:ext cx="5929322" cy="429739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857224" y="1571612"/>
            <a:ext cx="3929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/>
            </a:r>
            <a:br>
              <a:rPr lang="es-ES" sz="2400" dirty="0" smtClean="0"/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 Cómo no pensar en ti ?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si tu cuerpo da calor al mío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cuando me  abrazas. 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8455 -0.01042 L 0.15868 -0.01042 " pathEditMode="relative" rAng="0" ptsTypes="AA">
                                      <p:cBhvr>
                                        <p:cTn id="6" dur="1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Kartinka023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-4214874" y="0"/>
            <a:ext cx="14359038" cy="6858000"/>
          </a:xfrm>
        </p:spPr>
      </p:pic>
      <p:pic>
        <p:nvPicPr>
          <p:cNvPr id="7" name="6 Imagen" descr="20438be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146" name="AutoShape 2" descr="fe515f29 - 420x560p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48" name="AutoShape 4" descr="fe515f29 - 420x560p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" name="9 Imagen" descr="fe515f2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2362107"/>
            <a:ext cx="3371937" cy="449591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786050" y="642918"/>
            <a:ext cx="355097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 Cómo no pensar en ti ?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tus besos me transportan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 un paraíso donde sólo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existimos tú y yo 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038 -0.01042 L -0.13906 -0.01042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8848_wodospadziki-kamienie-mec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286312" y="0"/>
            <a:ext cx="14073318" cy="6858000"/>
          </a:xfrm>
        </p:spPr>
      </p:pic>
      <p:pic>
        <p:nvPicPr>
          <p:cNvPr id="6" name="5 Imagen" descr="1427104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http://1.bp.blogspot.com/-udp8WHyJLCA/T40yl2hVJLI/AAAAAAAATdk/f5VS71faWXU/s320/MUJERES+%2528849%252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71472" y="2214554"/>
            <a:ext cx="2714644" cy="3762381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071802" y="1214422"/>
            <a:ext cx="36375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 Cómo no pensar en ti ?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si tus manos me enloquecen 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recorren mi cuerpo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ke_mapourika_New_Zealand-1024-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71536" y="-285776"/>
            <a:ext cx="13001748" cy="6858000"/>
          </a:xfrm>
        </p:spPr>
      </p:pic>
      <p:pic>
        <p:nvPicPr>
          <p:cNvPr id="5" name="4 Imagen" descr="0_8084a_594ad2d6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0c5faa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1428736"/>
            <a:ext cx="3410866" cy="364333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00232" y="857232"/>
            <a:ext cx="44552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atin typeface="Script MT Bold" pitchFamily="66" charset="0"/>
              </a:rPr>
              <a:t>¿ Cómo no pensar en ti ?</a:t>
            </a:r>
          </a:p>
          <a:p>
            <a:pPr algn="ctr"/>
            <a:r>
              <a:rPr lang="es-ES" sz="2400" dirty="0" smtClean="0">
                <a:latin typeface="Script MT Bold" pitchFamily="66" charset="0"/>
              </a:rPr>
              <a:t>si cuando nos entregamos al amor</a:t>
            </a:r>
          </a:p>
          <a:p>
            <a:pPr algn="ctr"/>
            <a:r>
              <a:rPr lang="es-ES" sz="2400" dirty="0" smtClean="0">
                <a:latin typeface="Script MT Bold" pitchFamily="66" charset="0"/>
              </a:rPr>
              <a:t> nos fundimos en un solo ser</a:t>
            </a:r>
            <a:endParaRPr lang="es-ES" sz="24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1.48148E-6 L 3.88889E-6 -1.48148E-6 " pathEditMode="relative" rAng="0" ptsTypes="AA">
                                      <p:cBhvr>
                                        <p:cTn id="6" dur="1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s-de-Paisaj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14774" y="0"/>
            <a:ext cx="12358774" cy="6858000"/>
          </a:xfrm>
        </p:spPr>
      </p:pic>
      <p:pic>
        <p:nvPicPr>
          <p:cNvPr id="6" name="5 Imagen" descr="rz0owcm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c8f3806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2214554"/>
            <a:ext cx="3524582" cy="417854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929190" y="4214818"/>
            <a:ext cx="31733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 Como no pensar en ti ?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si te amo con todas las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fuerzas que hay en mí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6858000" y="-2643230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7" name="16 Imagen" descr="8151ac05.pn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357222" y="0"/>
            <a:ext cx="9501222" cy="7125917"/>
          </a:xfrm>
          <a:prstGeom prst="rect">
            <a:avLst/>
          </a:prstGeom>
        </p:spPr>
      </p:pic>
      <p:pic>
        <p:nvPicPr>
          <p:cNvPr id="18" name="17 Imagen" descr="ce66d29a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14348" y="785794"/>
            <a:ext cx="4881195" cy="6072206"/>
          </a:xfrm>
          <a:prstGeom prst="rect">
            <a:avLst/>
          </a:prstGeom>
        </p:spPr>
      </p:pic>
      <p:pic>
        <p:nvPicPr>
          <p:cNvPr id="19" name="18 Imagen" descr="mod_article802860_2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58"/>
            <a:ext cx="9144000" cy="6854142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4143373" y="1071546"/>
            <a:ext cx="3214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 Cómo no pensar en ti ?</a:t>
            </a:r>
            <a:b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con sólo pensar en ti… suspiro. </a:t>
            </a:r>
            <a:b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sólo imaginarte… tiemblo. </a:t>
            </a:r>
            <a:b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con sólo saber que existes</a:t>
            </a:r>
            <a:r>
              <a:rPr lang="es-ES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… vivo !</a:t>
            </a: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dirty="0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002D054pemm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923991"/>
          </a:xfrm>
          <a:prstGeom prst="rect">
            <a:avLst/>
          </a:prstGeom>
        </p:spPr>
      </p:pic>
      <p:pic>
        <p:nvPicPr>
          <p:cNvPr id="14" name="13 Imagen" descr="5f47612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8660" y="-285776"/>
            <a:ext cx="9897142" cy="750099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2071670" y="5857892"/>
            <a:ext cx="48670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 - Jazmín</a:t>
            </a:r>
            <a:endParaRPr lang="es-ES" sz="3200" dirty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O NO PENSAR EN T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COMO NO PENSAR EN TI</Template>
  <TotalTime>0</TotalTime>
  <Words>250</Words>
  <Application>Microsoft Office PowerPoint</Application>
  <PresentationFormat>Presentación en pantalla (4:3)</PresentationFormat>
  <Paragraphs>63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COMO NO PENSAR EN TI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2012-09-03T20:24:05Z</dcterms:created>
  <dcterms:modified xsi:type="dcterms:W3CDTF">2012-09-03T20:30:37Z</dcterms:modified>
</cp:coreProperties>
</file>