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  <p:sldMasterId id="2147483732" r:id="rId2"/>
  </p:sldMasterIdLst>
  <p:notesMasterIdLst>
    <p:notesMasterId r:id="rId19"/>
  </p:notesMasterIdLst>
  <p:sldIdLst>
    <p:sldId id="261" r:id="rId3"/>
    <p:sldId id="267" r:id="rId4"/>
    <p:sldId id="274" r:id="rId5"/>
    <p:sldId id="279" r:id="rId6"/>
    <p:sldId id="268" r:id="rId7"/>
    <p:sldId id="273" r:id="rId8"/>
    <p:sldId id="269" r:id="rId9"/>
    <p:sldId id="270" r:id="rId10"/>
    <p:sldId id="271" r:id="rId11"/>
    <p:sldId id="275" r:id="rId12"/>
    <p:sldId id="276" r:id="rId13"/>
    <p:sldId id="277" r:id="rId14"/>
    <p:sldId id="278" r:id="rId15"/>
    <p:sldId id="280" r:id="rId16"/>
    <p:sldId id="282" r:id="rId17"/>
    <p:sldId id="283" r:id="rId1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GGn8MjY4Vcu1Iy0Yl3RvVA==" hashData="7yPJPH0ZRyONAs3qGNIZhf0vJL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dirty="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958B84C1-552E-4B99-8E6D-B4F325DF7099}" type="datetimeFigureOut">
              <a:rPr lang="es-ES"/>
              <a:pPr>
                <a:defRPr/>
              </a:pPr>
              <a:t>01/05/2012</a:t>
            </a:fld>
            <a:endParaRPr lang="es-E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dirty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dirty="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D356F1E1-45EB-47F2-A6D1-2A06593A7C8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62129348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3AD8D4-1E95-4E6D-9AA9-788EB0CA2F72}" type="datetimeFigureOut">
              <a:rPr lang="es-ES"/>
              <a:pPr>
                <a:defRPr/>
              </a:pPr>
              <a:t>01/05/2012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6A2601-4FBF-45EC-9503-3197F1A39A5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8915213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60C1A-AA8A-4C02-845A-D9DBE6CA9331}" type="datetimeFigureOut">
              <a:rPr lang="es-ES"/>
              <a:pPr>
                <a:defRPr/>
              </a:pPr>
              <a:t>01/05/2012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17B9C0-F413-4FB8-BDCD-81166CC121E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2349083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59D8F3-B28E-4545-A01B-B29AF44D2EAB}" type="datetimeFigureOut">
              <a:rPr lang="es-ES"/>
              <a:pPr>
                <a:defRPr/>
              </a:pPr>
              <a:t>01/05/2012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722CB6-4FA6-412A-9660-243ADCB8524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8483212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21B2DC-38AD-4243-9E54-72ED54344D4E}" type="datetimeFigureOut">
              <a:rPr lang="es-ES"/>
              <a:pPr>
                <a:defRPr/>
              </a:pPr>
              <a:t>01/05/2012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D96195-7131-4FB7-9C29-F40086E46F7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0651071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C69B79-75D2-44CA-A2E1-7F561A34E208}" type="datetimeFigureOut">
              <a:rPr lang="es-ES"/>
              <a:pPr>
                <a:defRPr/>
              </a:pPr>
              <a:t>01/05/2012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9A804B-65F7-4456-8B03-258A8116057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702822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2B2873-9847-40C7-8861-AA5DEC6E7C36}" type="datetimeFigureOut">
              <a:rPr lang="es-ES"/>
              <a:pPr>
                <a:defRPr/>
              </a:pPr>
              <a:t>01/05/2012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02F686-E8CA-41BF-A71F-39C42FAB5D8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196790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66B5BD-BD39-4EDE-81E7-659BC605EDDA}" type="datetimeFigureOut">
              <a:rPr lang="es-ES"/>
              <a:pPr>
                <a:defRPr/>
              </a:pPr>
              <a:t>01/05/2012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3B44BE-4788-4F1A-AC11-CBA9B4F8B43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2143784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A58D96-5FEF-4E2B-B19D-871445DDE777}" type="datetimeFigureOut">
              <a:rPr lang="es-ES"/>
              <a:pPr>
                <a:defRPr/>
              </a:pPr>
              <a:t>01/05/2012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AD1E38-07E8-4364-9FCC-6BD4016B99A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256990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82D495-43D2-405D-8EAE-EA5B0A157E63}" type="datetimeFigureOut">
              <a:rPr lang="es-ES"/>
              <a:pPr>
                <a:defRPr/>
              </a:pPr>
              <a:t>01/05/2012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B5BB42-0CCB-4C39-A7AE-CFC77605835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7137422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299BE0-EF49-41B7-B6FC-D10667ED0823}" type="datetimeFigureOut">
              <a:rPr lang="es-ES"/>
              <a:pPr>
                <a:defRPr/>
              </a:pPr>
              <a:t>01/05/2012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7ADDB7-6809-4052-8AB2-4B8B97851BC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068511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6244D5-7F7C-4FA5-BA68-C96CD6A1B40F}" type="datetimeFigureOut">
              <a:rPr lang="es-ES"/>
              <a:pPr>
                <a:defRPr/>
              </a:pPr>
              <a:t>01/05/2012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C3974C-E3CE-46F2-A7A5-6C72B14DD6A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1903994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5223BF-C0B7-4833-B953-4C7176CCA17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72654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F2CE6B2-90D0-41A0-9524-C96A22C7971E}" type="datetimeFigureOut">
              <a:rPr lang="es-ES"/>
              <a:pPr>
                <a:defRPr/>
              </a:pPr>
              <a:t>01/05/2012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dirty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314EB9F2-B656-4D70-BD37-257266F25DB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3F57823-71EF-4147-90BF-60ADBFBD2261}" type="slidenum">
              <a:rPr lang="es-ES_tradnl" smtClean="0">
                <a:solidFill>
                  <a:srgbClr val="000000"/>
                </a:solidFill>
                <a:cs typeface="+mn-cs"/>
              </a:rPr>
              <a:pPr/>
              <a:t>‹Nº›</a:t>
            </a:fld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5" Type="http://schemas.openxmlformats.org/officeDocument/2006/relationships/hyperlink" Target="http://www.envivopr.com/wp-content/uploads/2011/11/Consejos-para-escribir-una-carta-de-amor.jpg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gi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30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31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32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LEX\Desktop\cartadeamor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4" descr="http://www.abc.es/Media/200901/29/Rocio_Durcal-Caramelito-Frontal%5b1%5d--253x30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9188" y="3176588"/>
            <a:ext cx="3468687" cy="355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 descr="http://www.envivopr.com/wp-content/uploads/2011/11/Consejos-para-escribir-una-carta-de-amor.jpg">
            <a:hlinkClick r:id="rId5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812"/>
          <a:stretch>
            <a:fillRect/>
          </a:stretch>
        </p:blipFill>
        <p:spPr bwMode="auto">
          <a:xfrm>
            <a:off x="5651500" y="0"/>
            <a:ext cx="3492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5" descr="C:\Users\ALEX\Desktop\cartadeamor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237"/>
          <a:stretch>
            <a:fillRect/>
          </a:stretch>
        </p:blipFill>
        <p:spPr bwMode="auto">
          <a:xfrm>
            <a:off x="0" y="26988"/>
            <a:ext cx="27987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4" descr="http://4.bp.blogspot.com/-j_Tfkoa1bQQ/Th8hdYJV76I/AAAAAAAAEaM/LKXYEv9oyV4/s1600/cartadeamo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60" r="37830"/>
          <a:stretch>
            <a:fillRect/>
          </a:stretch>
        </p:blipFill>
        <p:spPr bwMode="auto">
          <a:xfrm>
            <a:off x="2843213" y="0"/>
            <a:ext cx="28813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2" descr="C:\Users\ALEX\Desktop\Basura\Gifs\thump_4957074thus014ytlcmby68zjz[1]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5157788"/>
            <a:ext cx="1524000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CuadroTexto"/>
          <p:cNvSpPr txBox="1"/>
          <p:nvPr/>
        </p:nvSpPr>
        <p:spPr>
          <a:xfrm rot="20742908">
            <a:off x="617353" y="2575395"/>
            <a:ext cx="511256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8000" b="1" dirty="0" smtClean="0">
                <a:solidFill>
                  <a:schemeClr val="bg1"/>
                </a:solidFill>
                <a:latin typeface="Parchment" pitchFamily="66" charset="0"/>
              </a:rPr>
              <a:t>Como han pasado</a:t>
            </a:r>
            <a:endParaRPr lang="es-ES" sz="8000" b="1" dirty="0">
              <a:solidFill>
                <a:schemeClr val="bg1"/>
              </a:solidFill>
              <a:latin typeface="Parchment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 rot="20611638">
            <a:off x="1859462" y="3477096"/>
            <a:ext cx="410383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8800" b="1" dirty="0">
                <a:solidFill>
                  <a:schemeClr val="bg1"/>
                </a:solidFill>
                <a:latin typeface="Parchment" pitchFamily="66" charset="0"/>
              </a:rPr>
              <a:t>l</a:t>
            </a:r>
            <a:r>
              <a:rPr lang="es-ES_tradnl" sz="8800" b="1" dirty="0" smtClean="0">
                <a:solidFill>
                  <a:schemeClr val="bg1"/>
                </a:solidFill>
                <a:latin typeface="Parchment" pitchFamily="66" charset="0"/>
              </a:rPr>
              <a:t>os  años</a:t>
            </a:r>
            <a:endParaRPr lang="es-ES" sz="8800" b="1" dirty="0">
              <a:solidFill>
                <a:schemeClr val="bg1"/>
              </a:solidFill>
              <a:latin typeface="Parchment" pitchFamily="66" charset="0"/>
            </a:endParaRPr>
          </a:p>
        </p:txBody>
      </p:sp>
    </p:spTree>
  </p:cSld>
  <p:clrMapOvr>
    <a:masterClrMapping/>
  </p:clrMapOvr>
  <p:transition advTm="19202">
    <p:sndAc>
      <p:stSnd loop="1">
        <p:snd r:embed="rId2" name="rocio durcal y ana gabriel - como han pasado los años(2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ostales de Amor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090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Postales de Am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-26988"/>
            <a:ext cx="9109076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 descr="C:\Users\ALEX\Desktop\Nueva carpeta (2)\ayer-se-celebro-el-dia-internacional-de-las-personas-mayores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997"/>
          <a:stretch>
            <a:fillRect/>
          </a:stretch>
        </p:blipFill>
        <p:spPr bwMode="auto">
          <a:xfrm>
            <a:off x="-168275" y="0"/>
            <a:ext cx="48847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6" descr="C:\Users\ALEX\Desktop\Nueva carpeta (2)\ayer-se-celebro-el-dia-internacional-de-las-personas-mayores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140"/>
          <a:stretch>
            <a:fillRect/>
          </a:stretch>
        </p:blipFill>
        <p:spPr bwMode="auto">
          <a:xfrm>
            <a:off x="4643438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80"/>
    </mc:Choice>
    <mc:Fallback xmlns="">
      <p:transition spd="slow" advTm="67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ostales de Amor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090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Postales de Am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-26988"/>
            <a:ext cx="9109076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 descr="oiujh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2846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lkmjnm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0"/>
            <a:ext cx="50038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93"/>
    </mc:Choice>
    <mc:Fallback xmlns="">
      <p:transition spd="slow" advTm="60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Postales de Amor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090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Postales de Am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-26988"/>
            <a:ext cx="9109076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 descr="http://2.bp.blogspot.com/-k71kaha2YV4/TxA9pnGm1-I/AAAAAAAAABg/FmuPq4Ekn9g/s1600/sexualidad-tercera-edad-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863" y="0"/>
            <a:ext cx="916305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98"/>
    </mc:Choice>
    <mc:Fallback xmlns="">
      <p:transition spd="slow" advTm="102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Corazón"/>
          <p:cNvSpPr/>
          <p:nvPr/>
        </p:nvSpPr>
        <p:spPr>
          <a:xfrm>
            <a:off x="395288" y="0"/>
            <a:ext cx="8353425" cy="6858000"/>
          </a:xfrm>
          <a:prstGeom prst="heart">
            <a:avLst/>
          </a:prstGeom>
          <a:solidFill>
            <a:schemeClr val="bg1"/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33796" name="Picture 4" descr="http://imworld.aufeminin.com/profil/D20100123/14579341_2498_romantic_H043429_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9788" y="828675"/>
            <a:ext cx="4754562" cy="541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 descr="Postales de Amo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-11113"/>
            <a:ext cx="9104313" cy="6721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299"/>
    </mc:Choice>
    <mc:Fallback xmlns="">
      <p:transition spd="slow" advTm="212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2.bp.blogspot.com/-aJeZOn1qxHg/TnuCOSdkoAI/AAAAAAAAKEc/0SFGr6k0jDs/s1600/F00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357"/>
          <a:stretch>
            <a:fillRect/>
          </a:stretch>
        </p:blipFill>
        <p:spPr bwMode="auto">
          <a:xfrm>
            <a:off x="34925" y="44450"/>
            <a:ext cx="4249738" cy="681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http://2.bp.blogspot.com/-aJeZOn1qxHg/TnuCOSdkoAI/AAAAAAAAKEc/0SFGr6k0jDs/s1600/F00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853"/>
          <a:stretch>
            <a:fillRect/>
          </a:stretch>
        </p:blipFill>
        <p:spPr bwMode="auto">
          <a:xfrm>
            <a:off x="4211638" y="44450"/>
            <a:ext cx="4932362" cy="681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0" descr="http://idata.over-blog.com/2/98/29/35/pareja-bailando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1063" y="476250"/>
            <a:ext cx="5183187" cy="354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77"/>
    </mc:Choice>
    <mc:Fallback xmlns="">
      <p:transition spd="slow" advTm="114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5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1" name="Picture 5" descr="C:\Users\ALEX\Desktop\fotos amor\pareja%2Bcama%2Bamor%2Bbeso%2Benamorados%25u00255B1%255D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0"/>
            <a:ext cx="89646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Picture 6" descr="C:\Users\ALEX\Desktop\fotos amor\pareja%2Bcama%2Bamor%2Bbeso%2Benamorados%25u00255B1%255D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00025"/>
            <a:ext cx="8280400" cy="639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3" name="Picture 7" descr="C:\Users\ALEX\Desktop\fotos amor\pareja%2Bcama%2Bamor%2Bbeso%2Benamorados%25u00255B1%255D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565150"/>
            <a:ext cx="7559675" cy="5754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4" name="Picture 8" descr="C:\Users\ALEX\Desktop\fotos amor\pareja%2Bcama%2Bamor%2Bbeso%2Benamorados%25u00255B1%255D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836613"/>
            <a:ext cx="6985000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9" descr="C:\Users\ALEX\Desktop\fotos amor\pareja%2Bcama%2Bamor%2Bbeso%2Benamorados%25u00255B1%255D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1125538"/>
            <a:ext cx="6335713" cy="4535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5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5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5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1" dur="5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4" dur="5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7" dur="5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30" dur="5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5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Postales de Amor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090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Postales de Am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-26988"/>
            <a:ext cx="9109076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5" descr="C:\Users\Felisa\Desktop\Nueva carpeta (2)\10174959_s-700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09075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779"/>
    </mc:Choice>
    <mc:Fallback xmlns="">
      <p:transition spd="slow" advTm="97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5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4000" decel="100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0" decel="100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decel="100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o"/>
          <p:cNvSpPr/>
          <p:nvPr/>
        </p:nvSpPr>
        <p:spPr>
          <a:xfrm>
            <a:off x="0" y="0"/>
            <a:ext cx="9109075" cy="6858000"/>
          </a:xfrm>
          <a:prstGeom prst="frame">
            <a:avLst/>
          </a:prstGeom>
          <a:pattFill prst="sphere">
            <a:fgClr>
              <a:srgbClr val="000000"/>
            </a:fgClr>
            <a:bgClr>
              <a:srgbClr val="FFFFFF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13321" name="Picture 9" descr="http://4.bp.blogspot.com/_ehFWTv-j3Ro/TIYlA-TEPcI/AAAAAAAAAU0/iZVQ1EWRvRU/s1600/sensual+ev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8713787" cy="6440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3" name="Picture 11" descr="http://4.bp.blogspot.com/_ehFWTv-j3Ro/TIYlA-TEPcI/AAAAAAAAAU0/iZVQ1EWRvRU/s1600/sensual+ev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549275"/>
            <a:ext cx="7920038" cy="562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5" name="Picture 13" descr="http://4.bp.blogspot.com/_ehFWTv-j3Ro/TIYlA-TEPcI/AAAAAAAAAU0/iZVQ1EWRvRU/s1600/sensual+ev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869950"/>
            <a:ext cx="6985000" cy="4862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542"/>
    </mc:Choice>
    <mc:Fallback xmlns="">
      <p:transition spd="slow" advTm="105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0"/>
                                        <p:tgtEl>
                                          <p:spTgt spid="13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0"/>
                                        <p:tgtEl>
                                          <p:spTgt spid="13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4" name="Picture 6" descr="C:\Users\ALEX\Desktop\4e7c6e16742be_584_!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25" y="0"/>
            <a:ext cx="88534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 descr="http://t0.gstatic.com/images?q=tbn:ANd9GcQrHnSnZ0u10FDbuTPle7JfQOTq5tPycxeeA-hf0vjjxHmk130NoKeB7cS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613" y="2957513"/>
            <a:ext cx="4802187" cy="3567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6" descr="http://t0.gstatic.com/images?q=tbn:ANd9GcQrHnSnZ0u10FDbuTPle7JfQOTq5tPycxeeA-hf0vjjxHmk130NoKeB7cS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1530350"/>
            <a:ext cx="5883275" cy="391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 descr="http://t0.gstatic.com/images?q=tbn:ANd9GcQrHnSnZ0u10FDbuTPle7JfQOTq5tPycxeeA-hf0vjjxHmk130NoKeB7cS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112713"/>
            <a:ext cx="5832475" cy="3938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8" descr="http://t0.gstatic.com/images?q=tbn:ANd9GcQrHnSnZ0u10FDbuTPle7JfQOTq5tPycxeeA-hf0vjjxHmk130NoKeB7cS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112713"/>
            <a:ext cx="8958262" cy="6484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90"/>
    </mc:Choice>
    <mc:Fallback xmlns="">
      <p:transition spd="slow" advTm="120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4" dur="5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Postales de Amor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090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Postales de Am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-26988"/>
            <a:ext cx="9109076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6" name="Picture 2" descr="http://www.gabitogrupos.com/ELeGanciayfantasya/images/sensual-amor-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075" y="171450"/>
            <a:ext cx="5297488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8" name="Picture 4" descr="http://www.poemayamor.com/fotos/poemas/poema_de_amor_8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1047750"/>
            <a:ext cx="3352800" cy="365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0" name="Picture 6" descr="http://t2.gstatic.com/images?q=tbn:ANd9GcR5bVBKsVNXiGU-k2v3IOz6YP5xFpkgndN1R7L3kLgCdW5CoUrp-qg4VJjN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8675" y="4211638"/>
            <a:ext cx="3651250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638"/>
    </mc:Choice>
    <mc:Fallback xmlns="">
      <p:transition spd="slow" advTm="186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5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4000" decel="100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0" decel="100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decel="100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1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20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Postales de Amor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090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Postales de Am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-26988"/>
            <a:ext cx="9109076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1" name="Picture 1" descr="C:\Users\ALEX\Desktop\fotos amor\387222_339049122790004_234739966554254_1278303_1942850455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4" name="Picture 4" descr="http://elblogdecosasdivertidas.files.wordpress.com/2009/04/baile-2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2924175"/>
            <a:ext cx="2667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17"/>
    </mc:Choice>
    <mc:Fallback xmlns="">
      <p:transition spd="slow" advTm="120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56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Postales de Amor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090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Postales de Am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-26988"/>
            <a:ext cx="9109076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2" name="Picture 12" descr="C:\Users\ALEX\Desktop\fotos amor\opicuo3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0"/>
            <a:ext cx="9324975" cy="690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1" descr="C:\Users\ALEX\Desktop\fotos amor\21715_500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3050" y="0"/>
            <a:ext cx="53387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655"/>
    </mc:Choice>
    <mc:Fallback xmlns="">
      <p:transition spd="slow" advTm="166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8000"/>
                                        <p:tgtEl>
                                          <p:spTgt spid="15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Postales de Amor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090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Postales de Am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-26988"/>
            <a:ext cx="9109076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Picture 4" descr="C:\Users\Felisa\Desktop\Nueva carpeta (2)\4643052133_f3e4545d6f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-79375"/>
            <a:ext cx="9180513" cy="696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Picture 5" descr="C:\Users\Felisa\Desktop\Nueva carpeta (2)\Abuelo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773238"/>
            <a:ext cx="5711825" cy="488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246">
        <p14:vortex dir="r"/>
      </p:transition>
    </mc:Choice>
    <mc:Fallback xmlns="">
      <p:transition spd="slow" advTm="1524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Felisa\Desktop\Nueva carpeta (2)\1513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0"/>
            <a:ext cx="9139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Picture 4" descr="C:\Users\Felisa\Desktop\Nueva carpeta (2)\8076-18809-19729713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2925763"/>
            <a:ext cx="4572000" cy="298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8" name="1 CuadroTexto"/>
          <p:cNvSpPr txBox="1">
            <a:spLocks noChangeArrowheads="1"/>
          </p:cNvSpPr>
          <p:nvPr/>
        </p:nvSpPr>
        <p:spPr bwMode="auto">
          <a:xfrm>
            <a:off x="6372225" y="6381750"/>
            <a:ext cx="25209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ES_tradnl" sz="1100" b="1">
                <a:solidFill>
                  <a:srgbClr val="FF0000"/>
                </a:solidFill>
              </a:rPr>
              <a:t>Imágenes  internet</a:t>
            </a:r>
            <a:endParaRPr lang="es-ES" sz="1100" b="1">
              <a:solidFill>
                <a:srgbClr val="FF0000"/>
              </a:solidFill>
            </a:endParaRPr>
          </a:p>
        </p:txBody>
      </p:sp>
      <p:pic>
        <p:nvPicPr>
          <p:cNvPr id="16389" name="Picture 4" descr="C:\Users\Felisa\Desktop\para pps\gifs\x_3b6525e7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5522913"/>
            <a:ext cx="1895475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0" name="2 CuadroTexto"/>
          <p:cNvSpPr txBox="1">
            <a:spLocks noChangeArrowheads="1"/>
          </p:cNvSpPr>
          <p:nvPr/>
        </p:nvSpPr>
        <p:spPr bwMode="auto">
          <a:xfrm>
            <a:off x="2195513" y="6103938"/>
            <a:ext cx="2952750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ES_tradnl" sz="1200" b="1">
                <a:solidFill>
                  <a:srgbClr val="FF0000"/>
                </a:solidFill>
              </a:rPr>
              <a:t>Hoy es    </a:t>
            </a:r>
            <a:fld id="{72AD5A30-9630-4610-9CC1-25363A5D01E0}" type="datetime2">
              <a:rPr lang="es-ES_tradnl" sz="1200" b="1">
                <a:solidFill>
                  <a:srgbClr val="FF0000"/>
                </a:solidFill>
              </a:rPr>
              <a:pPr eaLnBrk="1" hangingPunct="1"/>
              <a:t>martes, 01 de mayo de 2012</a:t>
            </a:fld>
            <a:endParaRPr lang="es-ES" sz="1200" b="1">
              <a:solidFill>
                <a:srgbClr val="FF0000"/>
              </a:solidFill>
            </a:endParaRPr>
          </a:p>
        </p:txBody>
      </p:sp>
      <p:sp>
        <p:nvSpPr>
          <p:cNvPr id="16391" name="3 CuadroTexto"/>
          <p:cNvSpPr txBox="1">
            <a:spLocks noChangeArrowheads="1"/>
          </p:cNvSpPr>
          <p:nvPr/>
        </p:nvSpPr>
        <p:spPr bwMode="auto">
          <a:xfrm>
            <a:off x="2555875" y="6381750"/>
            <a:ext cx="2592388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ES_tradnl" sz="1200" b="1">
                <a:solidFill>
                  <a:srgbClr val="FF0000"/>
                </a:solidFill>
              </a:rPr>
              <a:t>Y son   </a:t>
            </a:r>
            <a:fld id="{3FDD079A-D33D-4288-B936-1CAFE5ADCFD3}" type="datetime11">
              <a:rPr lang="es-ES_tradnl" sz="1200" b="1">
                <a:solidFill>
                  <a:srgbClr val="FF0000"/>
                </a:solidFill>
              </a:rPr>
              <a:pPr eaLnBrk="1" hangingPunct="1"/>
              <a:t>17:58:54</a:t>
            </a:fld>
            <a:endParaRPr lang="es-ES" sz="1200" b="1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8877">
        <p14:honeycomb/>
      </p:transition>
    </mc:Choice>
    <mc:Fallback xmlns="">
      <p:transition spd="slow" advTm="1887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1282</TotalTime>
  <Words>73</Words>
  <Application>Microsoft Office PowerPoint</Application>
  <PresentationFormat>Presentación en pantalla (4:3)</PresentationFormat>
  <Paragraphs>33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fideo</dc:creator>
  <cp:lastModifiedBy>Felisa</cp:lastModifiedBy>
  <cp:revision>88</cp:revision>
  <dcterms:created xsi:type="dcterms:W3CDTF">2012-04-27T14:42:05Z</dcterms:created>
  <dcterms:modified xsi:type="dcterms:W3CDTF">2012-05-01T16:08:00Z</dcterms:modified>
</cp:coreProperties>
</file>