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9" r:id="rId3"/>
  </p:sldIdLst>
  <p:sldSz cx="9144000" cy="6858000" type="screen4x3"/>
  <p:notesSz cx="6858000" cy="9144000"/>
  <p:embeddedFontLst>
    <p:embeddedFont>
      <p:font typeface="Palatino Linotype" pitchFamily="18" charset="0"/>
      <p:regular r:id="rId4"/>
      <p:bold r:id="rId5"/>
      <p:italic r:id="rId6"/>
      <p:boldItalic r:id="rId7"/>
    </p:embeddedFont>
    <p:embeddedFont>
      <p:font typeface="Fiolex Girls" pitchFamily="34" charset="0"/>
      <p:regular r:id="rId8"/>
    </p:embeddedFont>
    <p:embeddedFont>
      <p:font typeface="Candara" pitchFamily="34" charset="0"/>
      <p:regular r:id="rId9"/>
      <p:bold r:id="rId10"/>
      <p:italic r:id="rId11"/>
      <p:boldItalic r:id="rId12"/>
    </p:embeddedFont>
    <p:embeddedFont>
      <p:font typeface="Comic Sans MS" pitchFamily="66" charset="0"/>
      <p:regular r:id="rId13"/>
      <p:bold r:id="rId14"/>
    </p:embeddedFont>
    <p:embeddedFont>
      <p:font typeface="Kristen ITC" pitchFamily="66" charset="0"/>
      <p:regular r:id="rId1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i+QoN9c33igrVPA+4vBMg==" hashData="MCTy9+XnAi3af0ysw/ccxePPDu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B174"/>
    <a:srgbClr val="803318"/>
    <a:srgbClr val="E38767"/>
    <a:srgbClr val="141108"/>
    <a:srgbClr val="2D2511"/>
    <a:srgbClr val="EDE4CF"/>
    <a:srgbClr val="D4C08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09C79-8DFC-4CD2-9C45-56D880B29CD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2B2086-8099-4522-8E73-B218D916CC8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68E62B-5122-4871-BC4E-8BED42C5BCF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CF89F-44A6-4FED-9F42-C4AB281CA25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85A55-E356-41EB-AD68-3F15D5ECD49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6A340-EEE9-41D4-93E3-9DAF15BEC9D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D82F4-7E68-4F13-8496-A60CA926980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200416-634C-479B-AB78-5766E5D44CD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B4C0D-2458-454F-8A10-2A71B0F5A0F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E75E45-26B0-428C-9497-2F317064DDE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B30323-AE88-464E-A85B-7F88260D2C6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FAE3CE-5BD8-4646-87D3-1ED9E9B7DED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C0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457200" y="381000"/>
            <a:ext cx="8153400" cy="6019800"/>
          </a:xfrm>
          <a:prstGeom prst="rect">
            <a:avLst/>
          </a:prstGeom>
          <a:gradFill rotWithShape="1">
            <a:gsLst>
              <a:gs pos="0">
                <a:srgbClr val="EDE4CF"/>
              </a:gs>
              <a:gs pos="100000">
                <a:srgbClr val="D4C08E"/>
              </a:gs>
            </a:gsLst>
            <a:lin ang="5400000" scaled="1"/>
          </a:gradFill>
          <a:ln w="0">
            <a:pattFill prst="pct70">
              <a:fgClr>
                <a:srgbClr val="E38767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066800" y="1143000"/>
            <a:ext cx="4495800" cy="3505200"/>
          </a:xfrm>
          <a:prstGeom prst="rect">
            <a:avLst/>
          </a:prstGeom>
          <a:gradFill rotWithShape="1">
            <a:gsLst>
              <a:gs pos="0">
                <a:srgbClr val="D4C08E"/>
              </a:gs>
              <a:gs pos="50000">
                <a:srgbClr val="EDE4CF"/>
              </a:gs>
              <a:gs pos="100000">
                <a:srgbClr val="D4C08E"/>
              </a:gs>
            </a:gsLst>
            <a:lin ang="5400000" scaled="1"/>
          </a:gradFill>
          <a:ln w="0">
            <a:solidFill>
              <a:srgbClr val="E38767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181" name="Text Box 37"/>
          <p:cNvSpPr txBox="1">
            <a:spLocks noChangeArrowheads="1"/>
          </p:cNvSpPr>
          <p:nvPr/>
        </p:nvSpPr>
        <p:spPr bwMode="auto">
          <a:xfrm>
            <a:off x="1295400" y="4870450"/>
            <a:ext cx="2212465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300" i="1" dirty="0">
                <a:solidFill>
                  <a:srgbClr val="2D2511"/>
                </a:solidFill>
                <a:latin typeface="Palatino Linotype" pitchFamily="18" charset="0"/>
              </a:rPr>
              <a:t>Cómo </a:t>
            </a:r>
            <a:r>
              <a:rPr lang="en-US" sz="3300" i="1" dirty="0" err="1">
                <a:solidFill>
                  <a:srgbClr val="2D2511"/>
                </a:solidFill>
                <a:latin typeface="Palatino Linotype" pitchFamily="18" charset="0"/>
              </a:rPr>
              <a:t>decir</a:t>
            </a:r>
            <a:r>
              <a:rPr lang="en-US" sz="33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</a:p>
        </p:txBody>
      </p:sp>
      <p:sp>
        <p:nvSpPr>
          <p:cNvPr id="6182" name="Text Box 38"/>
          <p:cNvSpPr txBox="1">
            <a:spLocks noChangeArrowheads="1"/>
          </p:cNvSpPr>
          <p:nvPr/>
        </p:nvSpPr>
        <p:spPr bwMode="auto">
          <a:xfrm>
            <a:off x="2438400" y="5638800"/>
            <a:ext cx="3506088" cy="552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990" i="1" dirty="0">
                <a:solidFill>
                  <a:srgbClr val="2D2511"/>
                </a:solidFill>
                <a:latin typeface="Palatino Linotype" pitchFamily="18" charset="0"/>
              </a:rPr>
              <a:t>Julia </a:t>
            </a:r>
            <a:r>
              <a:rPr lang="en-US" sz="2990" i="1" dirty="0" smtClean="0">
                <a:solidFill>
                  <a:srgbClr val="2D2511"/>
                </a:solidFill>
                <a:latin typeface="Palatino Linotype" pitchFamily="18" charset="0"/>
              </a:rPr>
              <a:t>Prilutzky </a:t>
            </a:r>
            <a:r>
              <a:rPr lang="en-US" sz="2990" i="1" dirty="0" err="1" smtClean="0">
                <a:solidFill>
                  <a:srgbClr val="2D2511"/>
                </a:solidFill>
                <a:latin typeface="Palatino Linotype" pitchFamily="18" charset="0"/>
              </a:rPr>
              <a:t>Farny</a:t>
            </a:r>
            <a:endParaRPr lang="en-US" sz="2990" i="1" dirty="0">
              <a:solidFill>
                <a:srgbClr val="2D2511"/>
              </a:solidFill>
              <a:latin typeface="Palatino Linotype" pitchFamily="18" charset="0"/>
            </a:endParaRPr>
          </a:p>
        </p:txBody>
      </p:sp>
      <p:sp>
        <p:nvSpPr>
          <p:cNvPr id="6183" name="Text Box 39"/>
          <p:cNvSpPr txBox="1">
            <a:spLocks noChangeArrowheads="1"/>
          </p:cNvSpPr>
          <p:nvPr/>
        </p:nvSpPr>
        <p:spPr bwMode="auto">
          <a:xfrm>
            <a:off x="1371600" y="4876800"/>
            <a:ext cx="3335338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Cómo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decir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amor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 en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qué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momento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/>
            </a:r>
            <a:b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</a:b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te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rompes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dulcemente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entre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las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manos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</a:t>
            </a:r>
            <a:b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</a:b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sin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quejas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 sin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recuerdos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 sin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arcanos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/>
            </a:r>
            <a:b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</a:b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y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tal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vez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sin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temor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ni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sufrimiento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.</a:t>
            </a:r>
          </a:p>
        </p:txBody>
      </p:sp>
      <p:sp>
        <p:nvSpPr>
          <p:cNvPr id="6191" name="Rectangle 47" descr="color"/>
          <p:cNvSpPr>
            <a:spLocks noChangeArrowheads="1"/>
          </p:cNvSpPr>
          <p:nvPr/>
        </p:nvSpPr>
        <p:spPr bwMode="auto">
          <a:xfrm>
            <a:off x="1447800" y="1524000"/>
            <a:ext cx="3733800" cy="27432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8100" cmpd="dbl">
            <a:pattFill prst="pct70">
              <a:fgClr>
                <a:srgbClr val="E38767"/>
              </a:fgClr>
              <a:bgClr>
                <a:srgbClr val="2D2511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192" name="Rectangle 48" descr="colorchica"/>
          <p:cNvSpPr>
            <a:spLocks noChangeArrowheads="1"/>
          </p:cNvSpPr>
          <p:nvPr/>
        </p:nvSpPr>
        <p:spPr bwMode="auto">
          <a:xfrm>
            <a:off x="1447800" y="1524000"/>
            <a:ext cx="3733800" cy="27432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8100" cmpd="dbl">
            <a:pattFill prst="pct70">
              <a:fgClr>
                <a:srgbClr val="E38767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193" name="Text Box 49"/>
          <p:cNvSpPr txBox="1">
            <a:spLocks noChangeArrowheads="1"/>
          </p:cNvSpPr>
          <p:nvPr/>
        </p:nvSpPr>
        <p:spPr bwMode="auto">
          <a:xfrm>
            <a:off x="1447800" y="4876800"/>
            <a:ext cx="323215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Cómo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volver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a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amar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qué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sentimiento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/>
            </a:r>
            <a:b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</a:b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de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elementos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divinos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o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profanos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/>
            </a:r>
            <a:b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</a:b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puede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reverdecer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entre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desganos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</a:t>
            </a:r>
            <a:b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</a:b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en la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etapa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final del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desaliento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.</a:t>
            </a:r>
          </a:p>
        </p:txBody>
      </p:sp>
      <p:sp>
        <p:nvSpPr>
          <p:cNvPr id="6194" name="Rectangle 50" descr="acuarela"/>
          <p:cNvSpPr>
            <a:spLocks noChangeArrowheads="1"/>
          </p:cNvSpPr>
          <p:nvPr/>
        </p:nvSpPr>
        <p:spPr bwMode="auto">
          <a:xfrm>
            <a:off x="1447800" y="1524000"/>
            <a:ext cx="3733800" cy="27432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38100" cmpd="dbl">
            <a:pattFill prst="pct70">
              <a:fgClr>
                <a:srgbClr val="E38767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195" name="Rectangle 51" descr="acuarelach"/>
          <p:cNvSpPr>
            <a:spLocks noChangeArrowheads="1"/>
          </p:cNvSpPr>
          <p:nvPr/>
        </p:nvSpPr>
        <p:spPr bwMode="auto">
          <a:xfrm>
            <a:off x="1447800" y="1524000"/>
            <a:ext cx="3733800" cy="27432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38100" cmpd="dbl">
            <a:pattFill prst="pct70">
              <a:fgClr>
                <a:srgbClr val="E38767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198" name="Rectangle 54" descr="bonito"/>
          <p:cNvSpPr>
            <a:spLocks noChangeArrowheads="1"/>
          </p:cNvSpPr>
          <p:nvPr/>
        </p:nvSpPr>
        <p:spPr bwMode="auto">
          <a:xfrm>
            <a:off x="1447800" y="1524000"/>
            <a:ext cx="3733800" cy="2743200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38100" cmpd="dbl">
            <a:pattFill prst="pct70">
              <a:fgClr>
                <a:srgbClr val="E38767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199" name="Rectangle 55" descr="bonitochf"/>
          <p:cNvSpPr>
            <a:spLocks noChangeArrowheads="1"/>
          </p:cNvSpPr>
          <p:nvPr/>
        </p:nvSpPr>
        <p:spPr bwMode="auto">
          <a:xfrm>
            <a:off x="1447800" y="1524000"/>
            <a:ext cx="3733800" cy="2743200"/>
          </a:xfrm>
          <a:prstGeom prst="rect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38100" cmpd="dbl">
            <a:pattFill prst="pct70">
              <a:fgClr>
                <a:srgbClr val="E38767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200" name="Text Box 56"/>
          <p:cNvSpPr txBox="1">
            <a:spLocks noChangeArrowheads="1"/>
          </p:cNvSpPr>
          <p:nvPr/>
        </p:nvSpPr>
        <p:spPr bwMode="auto">
          <a:xfrm>
            <a:off x="1600200" y="4876800"/>
            <a:ext cx="338772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Pregunta al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corazón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por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qué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no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cree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</a:t>
            </a:r>
            <a:b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</a:b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pregúntale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al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mirar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qué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cosas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lee,</a:t>
            </a:r>
            <a:b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</a:b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pregunta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al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labio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cruel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por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qué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no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besa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</a:t>
            </a:r>
          </a:p>
        </p:txBody>
      </p:sp>
      <p:sp>
        <p:nvSpPr>
          <p:cNvPr id="6201" name="Text Box 57"/>
          <p:cNvSpPr txBox="1">
            <a:spLocks noChangeArrowheads="1"/>
          </p:cNvSpPr>
          <p:nvPr/>
        </p:nvSpPr>
        <p:spPr bwMode="auto">
          <a:xfrm>
            <a:off x="1752600" y="4876800"/>
            <a:ext cx="3030538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y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te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dirán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 sin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duda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su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fatiga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/>
            </a:r>
            <a:b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</a:b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del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amor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fiel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o la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pasión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mendiga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,</a:t>
            </a:r>
            <a:b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</a:b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su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falta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de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esperanza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 o de </a:t>
            </a:r>
            <a:r>
              <a:rPr lang="en-US" sz="1600" i="1" dirty="0" err="1">
                <a:solidFill>
                  <a:srgbClr val="2D2511"/>
                </a:solidFill>
                <a:latin typeface="Palatino Linotype" pitchFamily="18" charset="0"/>
              </a:rPr>
              <a:t>sorpresa</a:t>
            </a:r>
            <a:r>
              <a:rPr lang="en-US" sz="1600" i="1" dirty="0">
                <a:solidFill>
                  <a:srgbClr val="2D2511"/>
                </a:solidFill>
                <a:latin typeface="Palatino Linotype" pitchFamily="18" charset="0"/>
              </a:rPr>
              <a:t>.</a:t>
            </a:r>
          </a:p>
        </p:txBody>
      </p:sp>
      <p:sp>
        <p:nvSpPr>
          <p:cNvPr id="6202" name="Rectangle 58" descr="Imagen2or"/>
          <p:cNvSpPr>
            <a:spLocks noChangeArrowheads="1"/>
          </p:cNvSpPr>
          <p:nvPr/>
        </p:nvSpPr>
        <p:spPr bwMode="auto">
          <a:xfrm>
            <a:off x="1447800" y="1524000"/>
            <a:ext cx="3733800" cy="2743200"/>
          </a:xfrm>
          <a:prstGeom prst="rect">
            <a:avLst/>
          </a:prstGeom>
          <a:blipFill dpi="0" rotWithShape="1">
            <a:blip r:embed="rId9" cstate="print"/>
            <a:srcRect/>
            <a:stretch>
              <a:fillRect/>
            </a:stretch>
          </a:blipFill>
          <a:ln w="38100" cmpd="dbl">
            <a:pattFill prst="pct70">
              <a:fgClr>
                <a:srgbClr val="E38767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204" name="Rectangle 60" descr="Imagen2orc"/>
          <p:cNvSpPr>
            <a:spLocks noChangeArrowheads="1"/>
          </p:cNvSpPr>
          <p:nvPr/>
        </p:nvSpPr>
        <p:spPr bwMode="auto">
          <a:xfrm>
            <a:off x="1447800" y="1524000"/>
            <a:ext cx="3733800" cy="2743200"/>
          </a:xfrm>
          <a:prstGeom prst="rect">
            <a:avLst/>
          </a:prstGeom>
          <a:blipFill dpi="0" rotWithShape="1">
            <a:blip r:embed="rId10" cstate="print"/>
            <a:srcRect/>
            <a:stretch>
              <a:fillRect/>
            </a:stretch>
          </a:blipFill>
          <a:ln w="38100" cmpd="dbl">
            <a:pattFill prst="pct70">
              <a:fgClr>
                <a:srgbClr val="E38767"/>
              </a:fgClr>
              <a:bgClr>
                <a:srgbClr val="2D2511"/>
              </a:bgClr>
            </a:patt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pic>
        <p:nvPicPr>
          <p:cNvPr id="6205" name="Picture 61" descr="uno"/>
          <p:cNvPicPr>
            <a:picLocks noChangeAspect="1" noChangeArrowheads="1"/>
          </p:cNvPicPr>
          <p:nvPr/>
        </p:nvPicPr>
        <p:blipFill>
          <a:blip r:embed="rId11" cstate="print">
            <a:lum bright="-6000"/>
          </a:blip>
          <a:srcRect/>
          <a:stretch>
            <a:fillRect/>
          </a:stretch>
        </p:blipFill>
        <p:spPr bwMode="auto">
          <a:xfrm>
            <a:off x="1447800" y="1524000"/>
            <a:ext cx="3733800" cy="2743200"/>
          </a:xfrm>
          <a:prstGeom prst="rect">
            <a:avLst/>
          </a:prstGeom>
          <a:noFill/>
        </p:spPr>
      </p:pic>
      <p:sp>
        <p:nvSpPr>
          <p:cNvPr id="6208" name="Text Box 64"/>
          <p:cNvSpPr txBox="1">
            <a:spLocks noChangeArrowheads="1"/>
          </p:cNvSpPr>
          <p:nvPr/>
        </p:nvSpPr>
        <p:spPr bwMode="auto">
          <a:xfrm>
            <a:off x="1600200" y="1828800"/>
            <a:ext cx="30155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2D2511"/>
                </a:solidFill>
                <a:latin typeface="Fiolex Girls" pitchFamily="34" charset="0"/>
              </a:rPr>
              <a:t>Ines, </a:t>
            </a:r>
            <a:r>
              <a:rPr lang="en-US" sz="3200" dirty="0" err="1">
                <a:solidFill>
                  <a:srgbClr val="2D2511"/>
                </a:solidFill>
                <a:latin typeface="Fiolex Girls" pitchFamily="34" charset="0"/>
              </a:rPr>
              <a:t>difundiendo</a:t>
            </a:r>
            <a:r>
              <a:rPr lang="en-US" sz="3200" dirty="0">
                <a:solidFill>
                  <a:srgbClr val="2D2511"/>
                </a:solidFill>
                <a:latin typeface="Fiolex Girls" pitchFamily="34" charset="0"/>
              </a:rPr>
              <a:t> </a:t>
            </a:r>
            <a:r>
              <a:rPr lang="en-US" sz="3200" dirty="0" err="1">
                <a:solidFill>
                  <a:srgbClr val="2D2511"/>
                </a:solidFill>
                <a:latin typeface="Fiolex Girls" pitchFamily="34" charset="0"/>
              </a:rPr>
              <a:t>poesia</a:t>
            </a:r>
            <a:r>
              <a:rPr lang="en-US" sz="3200" dirty="0">
                <a:solidFill>
                  <a:srgbClr val="2D2511"/>
                </a:solidFill>
                <a:latin typeface="Fiolex Girls" pitchFamily="34" charset="0"/>
              </a:rPr>
              <a:t> </a:t>
            </a:r>
          </a:p>
        </p:txBody>
      </p:sp>
      <p:sp>
        <p:nvSpPr>
          <p:cNvPr id="6209" name="Text Box 65"/>
          <p:cNvSpPr txBox="1">
            <a:spLocks noChangeArrowheads="1"/>
          </p:cNvSpPr>
          <p:nvPr/>
        </p:nvSpPr>
        <p:spPr bwMode="auto">
          <a:xfrm>
            <a:off x="1447800" y="5029200"/>
            <a:ext cx="295786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rgbClr val="2D2511"/>
                </a:solidFill>
                <a:latin typeface="Fiolex Girls" pitchFamily="34" charset="0"/>
              </a:rPr>
              <a:t>inesgaret@gmail.com</a:t>
            </a:r>
          </a:p>
        </p:txBody>
      </p:sp>
      <p:pic>
        <p:nvPicPr>
          <p:cNvPr id="6151" name="Picture 7" descr="friem-lady37 - 13 juli 2009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34000" y="2057400"/>
            <a:ext cx="3386138" cy="4800600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>
            <a:off x="533400" y="6400800"/>
            <a:ext cx="5318187" cy="2831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40" i="1" dirty="0" smtClean="0">
                <a:latin typeface="Candara" pitchFamily="34" charset="0"/>
              </a:rPr>
              <a:t>Todos los derechos de autor © pertenecen a los respectivos artistas / fotógrafos</a:t>
            </a:r>
            <a:endParaRPr lang="es-UY" sz="1240" dirty="0">
              <a:latin typeface="Candara" pitchFamily="34" charset="0"/>
            </a:endParaRPr>
          </a:p>
        </p:txBody>
      </p:sp>
      <p:sp>
        <p:nvSpPr>
          <p:cNvPr id="6196" name="Rectangle 5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4C08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6211" name="Rectangle 6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4C08E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 dirty="0"/>
          </a:p>
        </p:txBody>
      </p:sp>
      <p:sp>
        <p:nvSpPr>
          <p:cNvPr id="25" name="24 CuadroTexto"/>
          <p:cNvSpPr txBox="1"/>
          <p:nvPr/>
        </p:nvSpPr>
        <p:spPr>
          <a:xfrm>
            <a:off x="2438400" y="1219200"/>
            <a:ext cx="4158511" cy="40657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sz="1880" dirty="0" smtClean="0">
              <a:solidFill>
                <a:srgbClr val="2D2511"/>
              </a:solidFill>
              <a:latin typeface="Comic Sans MS" pitchFamily="66" charset="0"/>
            </a:endParaRPr>
          </a:p>
          <a:p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Cómo decir, amor, en qué momento</a:t>
            </a:r>
            <a:b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</a:b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te rompes dulcemente entre las manos,</a:t>
            </a:r>
            <a:b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</a:b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sin quejas, sin recuerdos, sin arcanos</a:t>
            </a:r>
            <a:b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</a:b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y tal vez sin temor ni sufrimiento.</a:t>
            </a:r>
          </a:p>
          <a:p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Cómo volver a amar, qué sentimiento</a:t>
            </a:r>
            <a:b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</a:b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de elementos divinos o profanos</a:t>
            </a:r>
            <a:b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</a:b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puede reverdecer entre desganos,</a:t>
            </a:r>
            <a:b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</a:b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en la etapa final del desaliento.</a:t>
            </a:r>
          </a:p>
          <a:p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Pregunta al corazón por qué no cree,</a:t>
            </a:r>
            <a:b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</a:b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pregúntale al mirar qué cosas lee,</a:t>
            </a:r>
            <a:b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</a:b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pregunta al labio cruel por qué no besa,</a:t>
            </a:r>
          </a:p>
          <a:p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y te dirán, sin duda, su fatiga</a:t>
            </a:r>
            <a:b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</a:b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del amor fiel o la pasión mendiga,</a:t>
            </a:r>
            <a:b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</a:b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su falta de esperanza o de sorpresa.</a:t>
            </a:r>
            <a:endParaRPr lang="es-UY" sz="1710" dirty="0">
              <a:solidFill>
                <a:srgbClr val="2D2511"/>
              </a:solidFill>
              <a:latin typeface="Comic Sans MS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3657600" y="990600"/>
            <a:ext cx="1502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960" dirty="0" smtClean="0">
                <a:solidFill>
                  <a:srgbClr val="2D2511"/>
                </a:solidFill>
                <a:latin typeface="Comic Sans MS" pitchFamily="66" charset="0"/>
              </a:rPr>
              <a:t>Cómo decir</a:t>
            </a:r>
            <a:endParaRPr lang="es-UY" sz="1960" dirty="0">
              <a:solidFill>
                <a:srgbClr val="2D2511"/>
              </a:solidFill>
              <a:latin typeface="Comic Sans MS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3048000" y="5562600"/>
            <a:ext cx="2295821" cy="3554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Julia </a:t>
            </a:r>
            <a:r>
              <a:rPr lang="es-UY" sz="1710" dirty="0" err="1" smtClean="0">
                <a:solidFill>
                  <a:srgbClr val="2D2511"/>
                </a:solidFill>
                <a:latin typeface="Comic Sans MS" pitchFamily="66" charset="0"/>
              </a:rPr>
              <a:t>Prilutzky</a:t>
            </a:r>
            <a:r>
              <a:rPr lang="es-UY" sz="1710" dirty="0" smtClean="0">
                <a:solidFill>
                  <a:srgbClr val="2D2511"/>
                </a:solidFill>
                <a:latin typeface="Comic Sans MS" pitchFamily="66" charset="0"/>
              </a:rPr>
              <a:t> </a:t>
            </a:r>
            <a:r>
              <a:rPr lang="es-UY" sz="1710" dirty="0" err="1" smtClean="0">
                <a:solidFill>
                  <a:srgbClr val="2D2511"/>
                </a:solidFill>
                <a:latin typeface="Comic Sans MS" pitchFamily="66" charset="0"/>
              </a:rPr>
              <a:t>Farny</a:t>
            </a:r>
            <a:endParaRPr lang="es-UY" sz="1710" dirty="0">
              <a:solidFill>
                <a:srgbClr val="2D2511"/>
              </a:solidFill>
              <a:latin typeface="Comic Sans MS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1295400" y="6096000"/>
            <a:ext cx="624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2D2511"/>
                </a:solidFill>
                <a:latin typeface="Comic Sans MS" pitchFamily="66" charset="0"/>
              </a:rPr>
              <a:t>Audio – Hopeless Childhood -  Ernesto </a:t>
            </a:r>
            <a:r>
              <a:rPr lang="en-US" dirty="0" err="1" smtClean="0">
                <a:solidFill>
                  <a:srgbClr val="2D2511"/>
                </a:solidFill>
                <a:latin typeface="Comic Sans MS" pitchFamily="66" charset="0"/>
              </a:rPr>
              <a:t>Cortazar</a:t>
            </a:r>
            <a:r>
              <a:rPr lang="en-US" dirty="0" smtClean="0">
                <a:solidFill>
                  <a:srgbClr val="2D2511"/>
                </a:solidFill>
                <a:latin typeface="Comic Sans MS" pitchFamily="66" charset="0"/>
              </a:rPr>
              <a:t> </a:t>
            </a:r>
            <a:endParaRPr lang="es-UY" dirty="0">
              <a:solidFill>
                <a:srgbClr val="2D251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Click="0">
    <p:sndAc>
      <p:stSnd>
        <p:snd r:embed="rId2" name="ERNESTO CORTAZAR-Hopeless Childhoo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6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6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4000"/>
                                        <p:tgtEl>
                                          <p:spTgt spid="6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61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000"/>
                            </p:stCondLst>
                            <p:childTnLst>
                              <p:par>
                                <p:cTn id="27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3000"/>
                                        <p:tgtEl>
                                          <p:spTgt spid="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4000"/>
                                        <p:tgtEl>
                                          <p:spTgt spid="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6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10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3000"/>
                                        <p:tgtEl>
                                          <p:spTgt spid="6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6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4000"/>
                                        <p:tgtEl>
                                          <p:spTgt spid="6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0"/>
                            </p:stCondLst>
                            <p:childTnLst>
                              <p:par>
                                <p:cTn id="5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6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800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3000"/>
                                        <p:tgtEl>
                                          <p:spTgt spid="6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6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0"/>
                                        <p:tgtEl>
                                          <p:spTgt spid="6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30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6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000"/>
                            </p:stCondLst>
                            <p:childTnLst>
                              <p:par>
                                <p:cTn id="69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3000"/>
                                        <p:tgtEl>
                                          <p:spTgt spid="6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1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6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500"/>
                            </p:stCondLst>
                            <p:childTnLst>
                              <p:par>
                                <p:cTn id="77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20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494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7940"/>
                            </p:stCondLst>
                            <p:childTnLst>
                              <p:par>
                                <p:cTn id="100" presetID="16" presetClass="entr" presetSubtype="37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2" dur="5000"/>
                                        <p:tgtEl>
                                          <p:spTgt spid="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94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794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1" grpId="0"/>
      <p:bldP spid="6182" grpId="0"/>
      <p:bldP spid="6183" grpId="0"/>
      <p:bldP spid="6183" grpId="1"/>
      <p:bldP spid="6192" grpId="0" animBg="1"/>
      <p:bldP spid="6193" grpId="0"/>
      <p:bldP spid="6193" grpId="1"/>
      <p:bldP spid="6194" grpId="0" animBg="1"/>
      <p:bldP spid="6195" grpId="0" animBg="1"/>
      <p:bldP spid="6198" grpId="0" animBg="1"/>
      <p:bldP spid="6199" grpId="0" animBg="1"/>
      <p:bldP spid="6200" grpId="0"/>
      <p:bldP spid="6200" grpId="1"/>
      <p:bldP spid="6201" grpId="0"/>
      <p:bldP spid="6202" grpId="0" animBg="1"/>
      <p:bldP spid="6204" grpId="0" animBg="1"/>
      <p:bldP spid="6208" grpId="0"/>
      <p:bldP spid="6209" grpId="0"/>
      <p:bldP spid="24" grpId="0"/>
      <p:bldP spid="6196" grpId="0" animBg="1"/>
      <p:bldP spid="6211" grpId="0" animBg="1"/>
      <p:bldP spid="25" grpId="0"/>
      <p:bldP spid="26" grpId="0"/>
      <p:bldP spid="27" grpId="0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1500</TotalTime>
  <Words>91</Words>
  <Application>Microsoft Office PowerPoint</Application>
  <PresentationFormat>Presentación en pantalla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Palatino Linotype</vt:lpstr>
      <vt:lpstr>Fiolex Girls</vt:lpstr>
      <vt:lpstr>Candara</vt:lpstr>
      <vt:lpstr>Comic Sans MS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56</cp:revision>
  <dcterms:created xsi:type="dcterms:W3CDTF">2010-01-03T20:41:33Z</dcterms:created>
  <dcterms:modified xsi:type="dcterms:W3CDTF">2019-01-07T17:44:58Z</dcterms:modified>
</cp:coreProperties>
</file>