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1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6" r:id="rId1"/>
    <p:sldMasterId id="2147483804" r:id="rId2"/>
    <p:sldMasterId id="2147483806" r:id="rId3"/>
  </p:sldMasterIdLst>
  <p:notesMasterIdLst>
    <p:notesMasterId r:id="rId13"/>
  </p:notesMasterIdLst>
  <p:sldIdLst>
    <p:sldId id="275" r:id="rId4"/>
    <p:sldId id="257" r:id="rId5"/>
    <p:sldId id="259" r:id="rId6"/>
    <p:sldId id="261" r:id="rId7"/>
    <p:sldId id="262" r:id="rId8"/>
    <p:sldId id="277" r:id="rId9"/>
    <p:sldId id="273" r:id="rId10"/>
    <p:sldId id="278" r:id="rId11"/>
    <p:sldId id="279" r:id="rId12"/>
  </p:sldIdLst>
  <p:sldSz cx="12192000" cy="6858000"/>
  <p:notesSz cx="6858000" cy="9144000"/>
  <p:defaultTextStyle>
    <a:defPPr>
      <a:defRPr lang="es-MX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AES" cryptAlgorithmClass="hash" cryptAlgorithmType="typeAny" cryptAlgorithmSid="14" spinCount="100000" saltData="1MeVYCbhvPZB5cQe0XvGbg==" hashData="KYFss8IywukMSWJAIv8H5sek8cpfyF5TO/xQme470IzH5600YBbzHMiKzgzaqNzal8wpYpukZPB6xquTAhomv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2AC00"/>
    <a:srgbClr val="8CE0A8"/>
    <a:srgbClr val="FF6600"/>
    <a:srgbClr val="FF3300"/>
    <a:srgbClr val="00FF99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53" autoAdjust="0"/>
    <p:restoredTop sz="86176" autoAdjust="0"/>
  </p:normalViewPr>
  <p:slideViewPr>
    <p:cSldViewPr>
      <p:cViewPr varScale="1">
        <p:scale>
          <a:sx n="60" d="100"/>
          <a:sy n="60" d="100"/>
        </p:scale>
        <p:origin x="978" y="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viewProps" Target="view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74308A3C-88B4-4E0E-BF6A-E82C5C2554AF}" type="datetimeFigureOut">
              <a:rPr lang="es-MX"/>
              <a:pPr>
                <a:defRPr/>
              </a:pPr>
              <a:t>22/03/2015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ABDA31B6-0156-4278-A00C-9435BC261E50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6635988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BDA31B6-0156-4278-A00C-9435BC261E50}" type="slidenum">
              <a:rPr lang="es-MX" smtClean="0"/>
              <a:pPr>
                <a:defRPr/>
              </a:pPr>
              <a:t>4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107127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BDA31B6-0156-4278-A00C-9435BC261E50}" type="slidenum">
              <a:rPr lang="es-MX" smtClean="0"/>
              <a:pPr>
                <a:defRPr/>
              </a:pPr>
              <a:t>5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791943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BDA31B6-0156-4278-A00C-9435BC261E50}" type="slidenum">
              <a:rPr lang="es-MX" smtClean="0"/>
              <a:pPr>
                <a:defRPr/>
              </a:pPr>
              <a:t>6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925625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BDA31B6-0156-4278-A00C-9435BC261E50}" type="slidenum">
              <a:rPr lang="es-MX" smtClean="0"/>
              <a:pPr>
                <a:defRPr/>
              </a:pPr>
              <a:t>7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057598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BDA31B6-0156-4278-A00C-9435BC261E50}" type="slidenum">
              <a:rPr lang="es-MX" smtClean="0"/>
              <a:pPr>
                <a:defRPr/>
              </a:pPr>
              <a:t>8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38087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25E5D1E-C33E-4BC9-B6BD-81CFE20ED0CC}" type="datetimeFigureOut">
              <a:rPr lang="es-MX" smtClean="0"/>
              <a:pPr>
                <a:defRPr/>
              </a:pPr>
              <a:t>22/03/2015</a:t>
            </a:fld>
            <a:endParaRPr lang="es-MX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23DC8E-339D-45C5-8AAF-8569FF4B3B8C}" type="slidenum">
              <a:rPr lang="es-MX" smtClean="0"/>
              <a:pPr>
                <a:defRPr/>
              </a:pPr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7716252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CB560CC-BA5C-432E-8798-07593C8C69B1}" type="datetimeFigureOut">
              <a:rPr lang="es-MX" smtClean="0"/>
              <a:pPr>
                <a:defRPr/>
              </a:pPr>
              <a:t>22/03/2015</a:t>
            </a:fld>
            <a:endParaRPr lang="es-MX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C086FD6-0547-4F20-85E6-624C6BFDD12E}" type="slidenum">
              <a:rPr lang="es-MX" smtClean="0"/>
              <a:pPr>
                <a:defRPr/>
              </a:pPr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850641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A8C4C4A-9534-414D-BFD9-FB0178CFF8F5}" type="datetimeFigureOut">
              <a:rPr lang="es-MX" smtClean="0"/>
              <a:pPr>
                <a:defRPr/>
              </a:pPr>
              <a:t>22/03/2015</a:t>
            </a:fld>
            <a:endParaRPr lang="es-MX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F1E274B-0B86-41C8-B027-3EBD1F3E1F9D}" type="slidenum">
              <a:rPr lang="es-MX" smtClean="0"/>
              <a:pPr>
                <a:defRPr/>
              </a:pPr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972783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4F2889A-7A07-49E2-93E3-D64B01D5E0C6}" type="datetimeFigureOut">
              <a:rPr lang="es-MX" smtClean="0"/>
              <a:pPr>
                <a:defRPr/>
              </a:pPr>
              <a:t>22/03/2015</a:t>
            </a:fld>
            <a:endParaRPr lang="es-MX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7B3B13-D26D-4CEF-B86C-B25937F7C45D}" type="slidenum">
              <a:rPr lang="es-MX" smtClean="0"/>
              <a:pPr>
                <a:defRPr/>
              </a:pPr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9345295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031793D-4D38-4056-B077-8F684B6FBB03}" type="datetimeFigureOut">
              <a:rPr lang="es-MX" smtClean="0"/>
              <a:pPr>
                <a:defRPr/>
              </a:pPr>
              <a:t>22/03/2015</a:t>
            </a:fld>
            <a:endParaRPr lang="es-MX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3FCF5C9-979C-4BE9-9735-45BA98776AF3}" type="slidenum">
              <a:rPr lang="es-MX" smtClean="0"/>
              <a:pPr>
                <a:defRPr/>
              </a:pPr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8038405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D7A9190-AF46-4673-A500-307669062750}" type="datetimeFigureOut">
              <a:rPr lang="es-MX" smtClean="0"/>
              <a:pPr>
                <a:defRPr/>
              </a:pPr>
              <a:t>22/03/2015</a:t>
            </a:fld>
            <a:endParaRPr lang="es-MX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6D8A60-A05F-452C-82F2-35C8709F70F1}" type="slidenum">
              <a:rPr lang="es-MX" smtClean="0"/>
              <a:pPr>
                <a:defRPr/>
              </a:pPr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189397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083F112-E2F9-431C-B54E-CB5C0F5DE2B4}" type="datetimeFigureOut">
              <a:rPr lang="es-MX" smtClean="0"/>
              <a:pPr>
                <a:defRPr/>
              </a:pPr>
              <a:t>22/03/2015</a:t>
            </a:fld>
            <a:endParaRPr lang="es-MX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21F4F1-30B6-4142-BDBD-3D78C280C8DE}" type="slidenum">
              <a:rPr lang="es-MX" smtClean="0"/>
              <a:pPr>
                <a:defRPr/>
              </a:pPr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2568532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6397909-6A3D-47EF-B84C-6E2E66F10755}" type="datetimeFigureOut">
              <a:rPr lang="es-MX" smtClean="0"/>
              <a:pPr>
                <a:defRPr/>
              </a:pPr>
              <a:t>22/03/2015</a:t>
            </a:fld>
            <a:endParaRPr lang="es-MX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6E0C7B-656F-4037-B1D2-25817A748318}" type="slidenum">
              <a:rPr lang="es-MX" smtClean="0"/>
              <a:pPr>
                <a:defRPr/>
              </a:pPr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4385936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69C9B23-03B9-4F30-B9FE-BF0A7F86E7ED}" type="datetimeFigureOut">
              <a:rPr lang="es-MX" smtClean="0"/>
              <a:pPr>
                <a:defRPr/>
              </a:pPr>
              <a:t>22/03/2015</a:t>
            </a:fld>
            <a:endParaRPr lang="es-MX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574D34-8786-4FE5-A4BD-FF079BFF4F47}" type="slidenum">
              <a:rPr lang="es-MX" smtClean="0"/>
              <a:pPr>
                <a:defRPr/>
              </a:pPr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5705852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D7A9190-AF46-4673-A500-307669062750}" type="datetimeFigureOut">
              <a:rPr lang="es-MX" smtClean="0"/>
              <a:pPr>
                <a:defRPr/>
              </a:pPr>
              <a:t>22/03/2015</a:t>
            </a:fld>
            <a:endParaRPr lang="es-MX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6D8A60-A05F-452C-82F2-35C8709F70F1}" type="slidenum">
              <a:rPr lang="es-MX" smtClean="0"/>
              <a:pPr>
                <a:defRPr/>
              </a:pPr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6991571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D7A9190-AF46-4673-A500-307669062750}" type="datetimeFigureOut">
              <a:rPr lang="es-MX" smtClean="0"/>
              <a:pPr>
                <a:defRPr/>
              </a:pPr>
              <a:t>22/03/2015</a:t>
            </a:fld>
            <a:endParaRPr lang="es-MX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6D8A60-A05F-452C-82F2-35C8709F70F1}" type="slidenum">
              <a:rPr lang="es-MX" smtClean="0"/>
              <a:pPr>
                <a:defRPr/>
              </a:pPr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6132011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D7A9190-AF46-4673-A500-307669062750}" type="datetimeFigureOut">
              <a:rPr lang="es-MX" smtClean="0"/>
              <a:pPr>
                <a:defRPr/>
              </a:pPr>
              <a:t>22/03/2015</a:t>
            </a:fld>
            <a:endParaRPr lang="es-MX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6D8A60-A05F-452C-82F2-35C8709F70F1}" type="slidenum">
              <a:rPr lang="es-MX" smtClean="0"/>
              <a:pPr>
                <a:defRPr/>
              </a:pPr>
              <a:t>‹Nº›</a:t>
            </a:fld>
            <a:endParaRPr lang="es-MX" dirty="0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205284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D7A9190-AF46-4673-A500-307669062750}" type="datetimeFigureOut">
              <a:rPr lang="es-MX" smtClean="0"/>
              <a:pPr>
                <a:defRPr/>
              </a:pPr>
              <a:t>22/03/2015</a:t>
            </a:fld>
            <a:endParaRPr lang="es-MX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6D8A60-A05F-452C-82F2-35C8709F70F1}" type="slidenum">
              <a:rPr lang="es-MX" smtClean="0"/>
              <a:pPr>
                <a:defRPr/>
              </a:pPr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858396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D7A9190-AF46-4673-A500-307669062750}" type="datetimeFigureOut">
              <a:rPr lang="es-MX" smtClean="0"/>
              <a:pPr>
                <a:defRPr/>
              </a:pPr>
              <a:t>22/03/2015</a:t>
            </a:fld>
            <a:endParaRPr lang="es-MX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6D8A60-A05F-452C-82F2-35C8709F70F1}" type="slidenum">
              <a:rPr lang="es-MX" smtClean="0"/>
              <a:pPr>
                <a:defRPr/>
              </a:pPr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2423463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D7A9190-AF46-4673-A500-307669062750}" type="datetimeFigureOut">
              <a:rPr lang="es-MX" smtClean="0"/>
              <a:pPr>
                <a:defRPr/>
              </a:pPr>
              <a:t>22/03/2015</a:t>
            </a:fld>
            <a:endParaRPr lang="es-MX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6D8A60-A05F-452C-82F2-35C8709F70F1}" type="slidenum">
              <a:rPr lang="es-MX" smtClean="0"/>
              <a:pPr>
                <a:defRPr/>
              </a:pPr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8118158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42202C3-ECBF-4D06-93EF-DB3D790F2D0F}" type="datetimeFigureOut">
              <a:rPr lang="es-MX" smtClean="0"/>
              <a:pPr>
                <a:defRPr/>
              </a:pPr>
              <a:t>22/03/2015</a:t>
            </a:fld>
            <a:endParaRPr lang="es-MX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0AF083-917F-45ED-8E12-07E886EC5571}" type="slidenum">
              <a:rPr lang="es-MX" smtClean="0"/>
              <a:pPr>
                <a:defRPr/>
              </a:pPr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535958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714A45A-BC7E-4A98-BBE6-744FABC62FCE}" type="datetimeFigureOut">
              <a:rPr lang="es-MX" smtClean="0"/>
              <a:pPr>
                <a:defRPr/>
              </a:pPr>
              <a:t>22/03/2015</a:t>
            </a:fld>
            <a:endParaRPr lang="es-MX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7A907F-7704-454E-9AD3-D40D3D682C0E}" type="slidenum">
              <a:rPr lang="es-MX" smtClean="0"/>
              <a:pPr>
                <a:defRPr/>
              </a:pPr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3022210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22/03/2015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17869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87344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8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D7A9190-AF46-4673-A500-307669062750}" type="datetimeFigureOut">
              <a:rPr lang="es-MX" smtClean="0"/>
              <a:pPr>
                <a:defRPr/>
              </a:pPr>
              <a:t>22/03/2015</a:t>
            </a:fld>
            <a:endParaRPr lang="es-MX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E86D8A60-A05F-452C-82F2-35C8709F70F1}" type="slidenum">
              <a:rPr lang="es-MX" smtClean="0"/>
              <a:pPr>
                <a:defRPr/>
              </a:pPr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48840968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87" r:id="rId1"/>
    <p:sldLayoutId id="2147483788" r:id="rId2"/>
    <p:sldLayoutId id="2147483789" r:id="rId3"/>
    <p:sldLayoutId id="2147483790" r:id="rId4"/>
    <p:sldLayoutId id="2147483791" r:id="rId5"/>
    <p:sldLayoutId id="2147483792" r:id="rId6"/>
    <p:sldLayoutId id="2147483793" r:id="rId7"/>
    <p:sldLayoutId id="2147483794" r:id="rId8"/>
    <p:sldLayoutId id="2147483795" r:id="rId9"/>
    <p:sldLayoutId id="2147483796" r:id="rId10"/>
    <p:sldLayoutId id="2147483797" r:id="rId11"/>
    <p:sldLayoutId id="2147483798" r:id="rId12"/>
    <p:sldLayoutId id="2147483799" r:id="rId13"/>
    <p:sldLayoutId id="2147483800" r:id="rId14"/>
    <p:sldLayoutId id="2147483801" r:id="rId15"/>
    <p:sldLayoutId id="2147483802" r:id="rId16"/>
    <p:sldLayoutId id="2147483803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22/03/2015</a:t>
            </a:fld>
            <a:endParaRPr lang="es-ES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63659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3405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6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gif"/><Relationship Id="rId5" Type="http://schemas.microsoft.com/office/2007/relationships/hdphoto" Target="../media/hdphoto1.wdp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7" Type="http://schemas.openxmlformats.org/officeDocument/2006/relationships/image" Target="../media/image22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1.gif"/><Relationship Id="rId5" Type="http://schemas.openxmlformats.org/officeDocument/2006/relationships/image" Target="../media/image20.gif"/><Relationship Id="rId4" Type="http://schemas.openxmlformats.org/officeDocument/2006/relationships/hyperlink" Target="http://pt-br.tinypic.com/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2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4.png"/><Relationship Id="rId10" Type="http://schemas.openxmlformats.org/officeDocument/2006/relationships/image" Target="../media/image2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-47078" y="-18647"/>
            <a:ext cx="12239078" cy="6876647"/>
            <a:chOff x="2501" y="0"/>
            <a:chExt cx="12239078" cy="6876647"/>
          </a:xfrm>
        </p:grpSpPr>
        <p:pic>
          <p:nvPicPr>
            <p:cNvPr id="8" name="Imagen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01" y="0"/>
              <a:ext cx="6020855" cy="6876647"/>
            </a:xfrm>
            <a:prstGeom prst="rect">
              <a:avLst/>
            </a:prstGeom>
          </p:spPr>
        </p:pic>
        <p:pic>
          <p:nvPicPr>
            <p:cNvPr id="9" name="Imagen 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23356" y="13541"/>
              <a:ext cx="6218223" cy="6844457"/>
            </a:xfrm>
            <a:prstGeom prst="rect">
              <a:avLst/>
            </a:prstGeom>
          </p:spPr>
        </p:pic>
      </p:grpSp>
      <p:sp>
        <p:nvSpPr>
          <p:cNvPr id="3" name="2 Rectángulo"/>
          <p:cNvSpPr>
            <a:spLocks noChangeArrowheads="1"/>
          </p:cNvSpPr>
          <p:nvPr/>
        </p:nvSpPr>
        <p:spPr bwMode="auto">
          <a:xfrm rot="20457228">
            <a:off x="1419298" y="1216842"/>
            <a:ext cx="2497917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MX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  <a:cs typeface="Arabic Typesetting" pitchFamily="66" charset="-78"/>
              </a:rPr>
              <a:t>COMO </a:t>
            </a:r>
          </a:p>
          <a:p>
            <a:r>
              <a:rPr lang="es-MX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  <a:cs typeface="Arabic Typesetting" pitchFamily="66" charset="-78"/>
              </a:rPr>
              <a:t>DECIR</a:t>
            </a:r>
            <a:endParaRPr lang="es-MX" sz="6000" dirty="0">
              <a:solidFill>
                <a:schemeClr val="accent6">
                  <a:lumMod val="20000"/>
                  <a:lumOff val="80000"/>
                </a:schemeClr>
              </a:solidFill>
              <a:latin typeface="Monotype Corsiva" panose="03010101010201010101" pitchFamily="66" charset="0"/>
              <a:cs typeface="Arabic Typesetting" pitchFamily="66" charset="-78"/>
            </a:endParaRPr>
          </a:p>
        </p:txBody>
      </p:sp>
      <p:sp>
        <p:nvSpPr>
          <p:cNvPr id="11" name="2 Rectángulo"/>
          <p:cNvSpPr>
            <a:spLocks noChangeArrowheads="1"/>
          </p:cNvSpPr>
          <p:nvPr/>
        </p:nvSpPr>
        <p:spPr bwMode="auto">
          <a:xfrm rot="20086692">
            <a:off x="6032765" y="371451"/>
            <a:ext cx="4802563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MX" sz="6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  <a:cs typeface="Arabic Typesetting" pitchFamily="66" charset="-78"/>
              </a:rPr>
              <a:t>   </a:t>
            </a:r>
            <a:r>
              <a:rPr lang="es-MX" sz="66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  <a:cs typeface="Arabic Typesetting" pitchFamily="66" charset="-78"/>
              </a:rPr>
              <a:t>TE  </a:t>
            </a:r>
          </a:p>
          <a:p>
            <a:r>
              <a:rPr lang="es-MX" sz="66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  <a:cs typeface="Arabic Typesetting" pitchFamily="66" charset="-78"/>
              </a:rPr>
              <a:t>    QUIERO</a:t>
            </a:r>
            <a:endParaRPr lang="es-MX" sz="6600" dirty="0">
              <a:solidFill>
                <a:schemeClr val="accent6">
                  <a:lumMod val="20000"/>
                  <a:lumOff val="80000"/>
                </a:schemeClr>
              </a:solidFill>
              <a:latin typeface="Monotype Corsiva" panose="03010101010201010101" pitchFamily="66" charset="0"/>
              <a:cs typeface="Arabic Typesetting" pitchFamily="66" charset="-78"/>
            </a:endParaRPr>
          </a:p>
        </p:txBody>
      </p:sp>
      <p:pic>
        <p:nvPicPr>
          <p:cNvPr id="10" name="Picture 2" descr="http://3.bp.blogspot.com/-A7IrBZ1DmlU/VF0ABGaPFlI/AAAAAAACuNs/irDq7Hx39p0/s1600/Paisajes%2Bde%2BAbstracciones%2B(4)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4357" y="209489"/>
            <a:ext cx="1277758" cy="958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3.bp.blogspot.com/-A7IrBZ1DmlU/VF0ABGaPFlI/AAAAAAACuNs/irDq7Hx39p0/s1600/Paisajes%2Bde%2BAbstracciones%2B(4)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05979" y="147584"/>
            <a:ext cx="1277758" cy="958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http://3.bp.blogspot.com/-A7IrBZ1DmlU/VF0ABGaPFlI/AAAAAAACuNs/irDq7Hx39p0/s1600/Paisajes%2Bde%2BAbstracciones%2B(4)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60" y="7767"/>
            <a:ext cx="1277758" cy="958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980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00">
        <p:sndAc>
          <p:stSnd>
            <p:snd r:embed="rId2" name="17_Giovanni Marradi   Melanxolia.wav"/>
          </p:stSnd>
        </p:sndAc>
      </p:transition>
    </mc:Choice>
    <mc:Fallback>
      <p:transition spd="slow" advTm="18000">
        <p:sndAc>
          <p:stSnd>
            <p:snd r:embed="rId2" name="17_Giovanni Marradi   Melanxol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968"/>
            <a:ext cx="12192000" cy="6858000"/>
          </a:xfrm>
          <a:prstGeom prst="rect">
            <a:avLst/>
          </a:prstGeom>
        </p:spPr>
      </p:pic>
      <p:pic>
        <p:nvPicPr>
          <p:cNvPr id="4" name="Picture 2" descr="http://www.viajejet.com/wp-content/viajes/atardecer-romantico-en-crucero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8" y="-32441"/>
            <a:ext cx="12192000" cy="686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CuadroTexto 1"/>
          <p:cNvSpPr txBox="1"/>
          <p:nvPr/>
        </p:nvSpPr>
        <p:spPr>
          <a:xfrm>
            <a:off x="6096000" y="2924944"/>
            <a:ext cx="32403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00FF99"/>
                </a:solidFill>
                <a:latin typeface="Monotype Corsiva" panose="03010101010201010101" pitchFamily="66" charset="0"/>
              </a:rPr>
              <a:t>¿</a:t>
            </a:r>
            <a:r>
              <a:rPr lang="es-ES" sz="3600" b="1" dirty="0" smtClean="0">
                <a:solidFill>
                  <a:srgbClr val="00FF99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Como decir te quiero a través de la distancia?</a:t>
            </a:r>
            <a:endParaRPr lang="es-ES" sz="3600" b="1" dirty="0">
              <a:solidFill>
                <a:srgbClr val="00FF99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4000" advTm="16000">
        <p14:vortex dir="r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1850"/>
            <a:ext cx="12288688" cy="6879850"/>
          </a:xfrm>
          <a:prstGeom prst="rect">
            <a:avLst/>
          </a:prstGeom>
        </p:spPr>
      </p:pic>
      <p:pic>
        <p:nvPicPr>
          <p:cNvPr id="1028" name="Picture 4" descr="http://assets2.mi-web.org/entradas/0005/0865/missing_you.jpg?132964898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901"/>
            <a:ext cx="12288688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9" name="1 Rectángulo"/>
          <p:cNvSpPr>
            <a:spLocks noChangeArrowheads="1"/>
          </p:cNvSpPr>
          <p:nvPr/>
        </p:nvSpPr>
        <p:spPr bwMode="auto">
          <a:xfrm>
            <a:off x="335360" y="363915"/>
            <a:ext cx="273630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MX" sz="3200" b="1" dirty="0" smtClean="0">
                <a:solidFill>
                  <a:srgbClr val="FF66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Como hacerte saber que estoy pensando en ti y que me haces mucha </a:t>
            </a:r>
            <a:r>
              <a:rPr lang="es-MX" sz="3200" b="1" dirty="0" smtClean="0">
                <a:solidFill>
                  <a:srgbClr val="FF66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falta.</a:t>
            </a:r>
            <a:endParaRPr lang="es-MX" sz="3200" b="1" dirty="0">
              <a:solidFill>
                <a:srgbClr val="FF66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7000">
        <p14:vortex dir="r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60" y="-8620"/>
            <a:ext cx="12192000" cy="6858000"/>
          </a:xfrm>
          <a:prstGeom prst="rect">
            <a:avLst/>
          </a:prstGeom>
        </p:spPr>
      </p:pic>
      <p:grpSp>
        <p:nvGrpSpPr>
          <p:cNvPr id="6" name="Grupo 5"/>
          <p:cNvGrpSpPr/>
          <p:nvPr/>
        </p:nvGrpSpPr>
        <p:grpSpPr>
          <a:xfrm>
            <a:off x="-7660" y="-21333"/>
            <a:ext cx="12191980" cy="6867964"/>
            <a:chOff x="-49360" y="-1132482"/>
            <a:chExt cx="12191980" cy="6867964"/>
          </a:xfrm>
        </p:grpSpPr>
        <p:grpSp>
          <p:nvGrpSpPr>
            <p:cNvPr id="7" name="Grupo 6"/>
            <p:cNvGrpSpPr/>
            <p:nvPr/>
          </p:nvGrpSpPr>
          <p:grpSpPr>
            <a:xfrm>
              <a:off x="-49360" y="-1132482"/>
              <a:ext cx="12191980" cy="6867964"/>
              <a:chOff x="-49360" y="-1132482"/>
              <a:chExt cx="12191980" cy="6867964"/>
            </a:xfrm>
          </p:grpSpPr>
          <p:grpSp>
            <p:nvGrpSpPr>
              <p:cNvPr id="9" name="Grupo 8"/>
              <p:cNvGrpSpPr/>
              <p:nvPr/>
            </p:nvGrpSpPr>
            <p:grpSpPr>
              <a:xfrm>
                <a:off x="-49360" y="-1132482"/>
                <a:ext cx="12191980" cy="6867964"/>
                <a:chOff x="247798" y="648072"/>
                <a:chExt cx="12191980" cy="6867964"/>
              </a:xfrm>
            </p:grpSpPr>
            <p:grpSp>
              <p:nvGrpSpPr>
                <p:cNvPr id="11" name="Grupo 10"/>
                <p:cNvGrpSpPr/>
                <p:nvPr/>
              </p:nvGrpSpPr>
              <p:grpSpPr>
                <a:xfrm>
                  <a:off x="247798" y="648072"/>
                  <a:ext cx="5980603" cy="6867964"/>
                  <a:chOff x="7538477" y="576435"/>
                  <a:chExt cx="4591236" cy="6277531"/>
                </a:xfrm>
              </p:grpSpPr>
              <p:pic>
                <p:nvPicPr>
                  <p:cNvPr id="15" name="Picture 4" descr="imagen no mostrada"/>
                  <p:cNvPicPr>
                    <a:picLocks noChangeAspect="1" noChangeArrowheads="1" noCrop="1"/>
                  </p:cNvPicPr>
                  <p:nvPr/>
                </p:nvPicPr>
                <p:blipFill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7538477" y="576435"/>
                    <a:ext cx="4591236" cy="6277531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  <p:pic>
                <p:nvPicPr>
                  <p:cNvPr id="16" name="Imagen 15"/>
                  <p:cNvPicPr>
                    <a:picLocks noChangeAspect="1"/>
                  </p:cNvPicPr>
                  <p:nvPr/>
                </p:nvPicPr>
                <p:blipFill>
                  <a:blip r:embed="rId5"/>
                  <a:stretch>
                    <a:fillRect/>
                  </a:stretch>
                </p:blipFill>
                <p:spPr>
                  <a:xfrm>
                    <a:off x="10995972" y="5376094"/>
                    <a:ext cx="682131" cy="168063"/>
                  </a:xfrm>
                  <a:prstGeom prst="rect">
                    <a:avLst/>
                  </a:prstGeom>
                </p:spPr>
              </p:pic>
            </p:grpSp>
            <p:grpSp>
              <p:nvGrpSpPr>
                <p:cNvPr id="12" name="Grupo 11"/>
                <p:cNvGrpSpPr/>
                <p:nvPr/>
              </p:nvGrpSpPr>
              <p:grpSpPr>
                <a:xfrm flipH="1">
                  <a:off x="6202610" y="648072"/>
                  <a:ext cx="6237168" cy="6840760"/>
                  <a:chOff x="7150669" y="536424"/>
                  <a:chExt cx="4672890" cy="6096001"/>
                </a:xfrm>
              </p:grpSpPr>
              <p:pic>
                <p:nvPicPr>
                  <p:cNvPr id="13" name="Picture 4" descr="imagen no mostrada"/>
                  <p:cNvPicPr>
                    <a:picLocks noChangeAspect="1" noChangeArrowheads="1" noCrop="1"/>
                  </p:cNvPicPr>
                  <p:nvPr/>
                </p:nvPicPr>
                <p:blipFill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7150669" y="536424"/>
                    <a:ext cx="4672890" cy="6096001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  <p:pic>
                <p:nvPicPr>
                  <p:cNvPr id="14" name="Imagen 13"/>
                  <p:cNvPicPr>
                    <a:picLocks noChangeAspect="1"/>
                  </p:cNvPicPr>
                  <p:nvPr/>
                </p:nvPicPr>
                <p:blipFill>
                  <a:blip r:embed="rId5"/>
                  <a:stretch>
                    <a:fillRect/>
                  </a:stretch>
                </p:blipFill>
                <p:spPr>
                  <a:xfrm>
                    <a:off x="10750701" y="5208594"/>
                    <a:ext cx="645019" cy="163440"/>
                  </a:xfrm>
                  <a:prstGeom prst="rect">
                    <a:avLst/>
                  </a:prstGeom>
                </p:spPr>
              </p:pic>
            </p:grpSp>
          </p:grpSp>
          <p:sp>
            <p:nvSpPr>
              <p:cNvPr id="10" name="CuadroTexto 9"/>
              <p:cNvSpPr txBox="1"/>
              <p:nvPr/>
            </p:nvSpPr>
            <p:spPr>
              <a:xfrm>
                <a:off x="4605478" y="3879662"/>
                <a:ext cx="86409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ES" sz="2400" b="1" dirty="0" smtClean="0"/>
                  <a:t>Lov</a:t>
                </a:r>
                <a:r>
                  <a:rPr lang="es-ES" sz="2400" dirty="0" smtClean="0"/>
                  <a:t>e</a:t>
                </a:r>
                <a:endParaRPr lang="es-ES" sz="2400" dirty="0"/>
              </a:p>
            </p:txBody>
          </p:sp>
        </p:grpSp>
        <p:sp>
          <p:nvSpPr>
            <p:cNvPr id="8" name="CuadroTexto 7"/>
            <p:cNvSpPr txBox="1"/>
            <p:nvPr/>
          </p:nvSpPr>
          <p:spPr>
            <a:xfrm>
              <a:off x="6571456" y="3795809"/>
              <a:ext cx="82171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2400" b="1" dirty="0" smtClean="0"/>
                <a:t>Lov</a:t>
              </a:r>
              <a:r>
                <a:rPr lang="es-ES" sz="2400" dirty="0" smtClean="0"/>
                <a:t>e</a:t>
              </a:r>
              <a:endParaRPr lang="es-ES" sz="2400" dirty="0"/>
            </a:p>
          </p:txBody>
        </p:sp>
      </p:grpSp>
      <p:sp>
        <p:nvSpPr>
          <p:cNvPr id="5123" name="1 Rectángulo"/>
          <p:cNvSpPr>
            <a:spLocks noChangeArrowheads="1"/>
          </p:cNvSpPr>
          <p:nvPr/>
        </p:nvSpPr>
        <p:spPr bwMode="auto">
          <a:xfrm>
            <a:off x="4896456" y="188640"/>
            <a:ext cx="4104456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Quisiera encontrar un ángel o un ave encantada que cargue todos mis besos y los esparza en tu almohada</a:t>
            </a:r>
            <a:endParaRPr lang="es-MX" sz="32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4000" advTm="17000">
        <p14:vortex dir="r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509" y="0"/>
            <a:ext cx="12232509" cy="6919146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9845" y="0"/>
            <a:ext cx="12351845" cy="6940405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8040216" y="3573016"/>
            <a:ext cx="36004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Como encargarle a la brisa </a:t>
            </a:r>
            <a:r>
              <a:rPr lang="es-ES" sz="32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la que pasea por </a:t>
            </a:r>
            <a:r>
              <a:rPr lang="es-ES" sz="32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la madrugada </a:t>
            </a:r>
            <a:r>
              <a:rPr lang="es-ES" sz="32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 que te lleve mis </a:t>
            </a:r>
            <a:r>
              <a:rPr lang="es-ES" sz="32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caricias y las </a:t>
            </a:r>
            <a:r>
              <a:rPr lang="es-ES" sz="32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deje correr por tu  espalda.</a:t>
            </a:r>
            <a:endParaRPr lang="es-ES" sz="3200" b="1" dirty="0">
              <a:solidFill>
                <a:srgbClr val="FFFF00"/>
              </a:solidFill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7000">
        <p14:vortex dir="r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F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F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3.bp.blogspot.com/-aNEt7rarsBg/UbDD8orHAmI/AAAAAAAA8Us/Ft_GZwJaWlw/s1600/Paisajes+con+luna+4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705" y="0"/>
            <a:ext cx="1225933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i278.photobucket.com/albums/kk113/blanca83valdez/tq013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4272" y="340311"/>
            <a:ext cx="3876303" cy="1664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http://i950.photobucket.com/albums/ad343/elrinconcito/gifs/Amor/Te-Quiero/GIF039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5930" y="1475944"/>
            <a:ext cx="1524000" cy="69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i950.photobucket.com/albums/ad343/elrinconcito/gifs/Amor/Te-Quiero/GIF039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474" y="140863"/>
            <a:ext cx="1524000" cy="69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 descr="http://i950.photobucket.com/albums/ad343/elrinconcito/gifs/Amor/Te-Quiero/GIF039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30" y="2448621"/>
            <a:ext cx="1524000" cy="69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http://i950.photobucket.com/albums/ad343/elrinconcito/gifs/Amor/Te-Quiero/GIF039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879" y="4948053"/>
            <a:ext cx="1524000" cy="69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http://i950.photobucket.com/albums/ad343/elrinconcito/gifs/Amor/Te-Quiero/GIF039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5994" y="3371861"/>
            <a:ext cx="1524000" cy="69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http://i950.photobucket.com/albums/ad343/elrinconcito/gifs/Amor/Te-Quiero/GIF039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2316" y="5411219"/>
            <a:ext cx="1524000" cy="69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http://i950.photobucket.com/albums/ad343/elrinconcito/gifs/Amor/Te-Quiero/GIF039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7994" y="238686"/>
            <a:ext cx="1524000" cy="69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01" y="0"/>
            <a:ext cx="12255141" cy="7094018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6855387" y="2369437"/>
            <a:ext cx="421892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E2AC00"/>
                </a:solidFill>
                <a:latin typeface="Monotype Corsiva" panose="03010101010201010101" pitchFamily="66" charset="0"/>
              </a:rPr>
              <a:t>¡Hay si pudiera con estrellas escribir algo en el cielo, y tu al alzar la vista pudieras leer…! </a:t>
            </a:r>
            <a:endParaRPr lang="es-ES" sz="3200" b="1" dirty="0">
              <a:solidFill>
                <a:srgbClr val="E2AC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3911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7000">
        <p14:vortex dir="r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7"/>
          <p:cNvGrpSpPr/>
          <p:nvPr/>
        </p:nvGrpSpPr>
        <p:grpSpPr>
          <a:xfrm>
            <a:off x="0" y="1"/>
            <a:ext cx="12263050" cy="6858000"/>
            <a:chOff x="0" y="-109225"/>
            <a:chExt cx="12192000" cy="6922601"/>
          </a:xfrm>
        </p:grpSpPr>
        <p:pic>
          <p:nvPicPr>
            <p:cNvPr id="2" name="Picture 7" descr="Please refresh Page if images do not load...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87687" y="-109225"/>
              <a:ext cx="8904313" cy="69226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Rectángulo 6"/>
            <p:cNvSpPr/>
            <p:nvPr/>
          </p:nvSpPr>
          <p:spPr>
            <a:xfrm>
              <a:off x="0" y="-97711"/>
              <a:ext cx="3287687" cy="680186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algn="ctr"/>
              <a:endParaRPr lang="es-ES" b="1" dirty="0" smtClean="0">
                <a:solidFill>
                  <a:srgbClr val="FFC000"/>
                </a:solidFill>
                <a:latin typeface="Monotype Corsiva" panose="03010101010201010101" pitchFamily="66" charset="0"/>
              </a:endParaRPr>
            </a:p>
            <a:p>
              <a:pPr algn="ctr"/>
              <a:r>
                <a:rPr lang="es-ES" b="1" dirty="0" smtClean="0">
                  <a:solidFill>
                    <a:srgbClr val="FFC000"/>
                  </a:solidFill>
                  <a:latin typeface="Monotype Corsiva" panose="03010101010201010101" pitchFamily="66" charset="0"/>
                </a:rPr>
                <a:t>COMO DECIR TE QUIERO</a:t>
              </a:r>
            </a:p>
            <a:p>
              <a:pPr algn="ctr"/>
              <a:endParaRPr lang="es-ES" b="1" dirty="0" smtClean="0">
                <a:solidFill>
                  <a:srgbClr val="FFC000"/>
                </a:solidFill>
                <a:latin typeface="Monotype Corsiva" panose="03010101010201010101" pitchFamily="66" charset="0"/>
              </a:endParaRPr>
            </a:p>
            <a:p>
              <a:pPr algn="ctr"/>
              <a:r>
                <a:rPr lang="es-ES" b="1" dirty="0" smtClean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Monotype Corsiva" panose="03010101010201010101" pitchFamily="66" charset="0"/>
                </a:rPr>
                <a:t>Como </a:t>
              </a:r>
              <a:r>
                <a:rPr lang="es-ES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Monotype Corsiva" panose="03010101010201010101" pitchFamily="66" charset="0"/>
                </a:rPr>
                <a:t>decir te quiero a través de la </a:t>
              </a:r>
              <a:r>
                <a:rPr lang="es-ES" b="1" dirty="0" smtClean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Monotype Corsiva" panose="03010101010201010101" pitchFamily="66" charset="0"/>
                </a:rPr>
                <a:t>distancia? como </a:t>
              </a:r>
              <a:r>
                <a:rPr lang="es-ES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Monotype Corsiva" panose="03010101010201010101" pitchFamily="66" charset="0"/>
                </a:rPr>
                <a:t>hacerte saber que </a:t>
              </a:r>
              <a:r>
                <a:rPr lang="es-ES" b="1" dirty="0" smtClean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Monotype Corsiva" panose="03010101010201010101" pitchFamily="66" charset="0"/>
                </a:rPr>
                <a:t> estoy </a:t>
              </a:r>
              <a:r>
                <a:rPr lang="es-ES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Monotype Corsiva" panose="03010101010201010101" pitchFamily="66" charset="0"/>
                </a:rPr>
                <a:t>pensando en </a:t>
              </a:r>
              <a:r>
                <a:rPr lang="es-ES" b="1" dirty="0" smtClean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Monotype Corsiva" panose="03010101010201010101" pitchFamily="66" charset="0"/>
                </a:rPr>
                <a:t>ti y </a:t>
              </a:r>
              <a:r>
                <a:rPr lang="es-ES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Monotype Corsiva" panose="03010101010201010101" pitchFamily="66" charset="0"/>
                </a:rPr>
                <a:t>cuanto </a:t>
              </a:r>
              <a:endParaRPr lang="es-ES" b="1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endParaRPr>
            </a:p>
            <a:p>
              <a:pPr algn="ctr"/>
              <a:r>
                <a:rPr lang="es-ES" b="1" dirty="0" smtClean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Monotype Corsiva" panose="03010101010201010101" pitchFamily="66" charset="0"/>
                </a:rPr>
                <a:t>me </a:t>
              </a:r>
              <a:r>
                <a:rPr lang="es-ES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Monotype Corsiva" panose="03010101010201010101" pitchFamily="66" charset="0"/>
                </a:rPr>
                <a:t>haces </a:t>
              </a:r>
              <a:r>
                <a:rPr lang="es-ES" b="1" dirty="0" smtClean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Monotype Corsiva" panose="03010101010201010101" pitchFamily="66" charset="0"/>
                </a:rPr>
                <a:t>falta?</a:t>
              </a:r>
              <a:r>
                <a:rPr lang="es-ES" b="1" dirty="0" smtClean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Monotype Corsiva" panose="03010101010201010101" pitchFamily="66" charset="0"/>
                </a:rPr>
                <a:t>.</a:t>
              </a:r>
              <a:endParaRPr lang="es-ES" b="1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endParaRPr>
            </a:p>
            <a:p>
              <a:pPr algn="ctr"/>
              <a:endParaRPr lang="es-ES" b="1" dirty="0">
                <a:solidFill>
                  <a:schemeClr val="accent5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endParaRPr>
            </a:p>
            <a:p>
              <a:pPr algn="ctr"/>
              <a:r>
                <a:rPr lang="es-ES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Monotype Corsiva" panose="03010101010201010101" pitchFamily="66" charset="0"/>
                </a:rPr>
                <a:t>Quisiera encontrar un ángel</a:t>
              </a:r>
              <a:br>
                <a:rPr lang="es-ES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Monotype Corsiva" panose="03010101010201010101" pitchFamily="66" charset="0"/>
                </a:rPr>
              </a:br>
              <a:r>
                <a:rPr lang="es-ES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Monotype Corsiva" panose="03010101010201010101" pitchFamily="66" charset="0"/>
                </a:rPr>
                <a:t>o quizás un ave encantada</a:t>
              </a:r>
              <a:br>
                <a:rPr lang="es-ES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Monotype Corsiva" panose="03010101010201010101" pitchFamily="66" charset="0"/>
                </a:rPr>
              </a:br>
              <a:r>
                <a:rPr lang="es-ES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Monotype Corsiva" panose="03010101010201010101" pitchFamily="66" charset="0"/>
                </a:rPr>
                <a:t>que cargue todos mis besos</a:t>
              </a:r>
              <a:br>
                <a:rPr lang="es-ES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Monotype Corsiva" panose="03010101010201010101" pitchFamily="66" charset="0"/>
                </a:rPr>
              </a:br>
              <a:r>
                <a:rPr lang="es-ES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Monotype Corsiva" panose="03010101010201010101" pitchFamily="66" charset="0"/>
                </a:rPr>
                <a:t>y los esparza en tu almohada</a:t>
              </a:r>
              <a:r>
                <a:rPr lang="es-ES" b="1" dirty="0" smtClean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Monotype Corsiva" panose="03010101010201010101" pitchFamily="66" charset="0"/>
                </a:rPr>
                <a:t>….</a:t>
              </a:r>
            </a:p>
            <a:p>
              <a:pPr algn="ctr"/>
              <a:endParaRPr lang="es-ES" b="1" dirty="0">
                <a:solidFill>
                  <a:schemeClr val="accent5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endParaRPr>
            </a:p>
            <a:p>
              <a:pPr algn="ctr"/>
              <a:r>
                <a:rPr lang="es-ES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Monotype Corsiva" panose="03010101010201010101" pitchFamily="66" charset="0"/>
                </a:rPr>
                <a:t>Como encargarle a la brisa</a:t>
              </a:r>
              <a:br>
                <a:rPr lang="es-ES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Monotype Corsiva" panose="03010101010201010101" pitchFamily="66" charset="0"/>
                </a:rPr>
              </a:br>
              <a:r>
                <a:rPr lang="es-ES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Monotype Corsiva" panose="03010101010201010101" pitchFamily="66" charset="0"/>
                </a:rPr>
                <a:t>la que pasea de madrugada</a:t>
              </a:r>
              <a:br>
                <a:rPr lang="es-ES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Monotype Corsiva" panose="03010101010201010101" pitchFamily="66" charset="0"/>
                </a:rPr>
              </a:br>
              <a:r>
                <a:rPr lang="es-ES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Monotype Corsiva" panose="03010101010201010101" pitchFamily="66" charset="0"/>
                </a:rPr>
                <a:t>que te lleve mis caricias</a:t>
              </a:r>
              <a:br>
                <a:rPr lang="es-ES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Monotype Corsiva" panose="03010101010201010101" pitchFamily="66" charset="0"/>
                </a:rPr>
              </a:br>
              <a:r>
                <a:rPr lang="es-ES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Monotype Corsiva" panose="03010101010201010101" pitchFamily="66" charset="0"/>
                </a:rPr>
                <a:t>y las deje correr por tu espalda</a:t>
              </a:r>
              <a:r>
                <a:rPr lang="es-ES" b="1" dirty="0" smtClean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Monotype Corsiva" panose="03010101010201010101" pitchFamily="66" charset="0"/>
                </a:rPr>
                <a:t>….</a:t>
              </a:r>
            </a:p>
            <a:p>
              <a:pPr algn="ctr"/>
              <a:endParaRPr lang="es-ES" b="1" dirty="0">
                <a:solidFill>
                  <a:schemeClr val="accent5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endParaRPr>
            </a:p>
            <a:p>
              <a:pPr algn="ctr"/>
              <a:r>
                <a:rPr lang="es-ES" b="1" dirty="0" smtClean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Monotype Corsiva" panose="03010101010201010101" pitchFamily="66" charset="0"/>
                </a:rPr>
                <a:t>!Hay</a:t>
              </a:r>
              <a:r>
                <a:rPr lang="es-ES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Monotype Corsiva" panose="03010101010201010101" pitchFamily="66" charset="0"/>
                </a:rPr>
                <a:t>¡ si pudiera con estrellas</a:t>
              </a:r>
              <a:br>
                <a:rPr lang="es-ES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Monotype Corsiva" panose="03010101010201010101" pitchFamily="66" charset="0"/>
                </a:rPr>
              </a:br>
              <a:r>
                <a:rPr lang="es-ES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Monotype Corsiva" panose="03010101010201010101" pitchFamily="66" charset="0"/>
                </a:rPr>
                <a:t>escribir algo en el cielo.</a:t>
              </a:r>
              <a:br>
                <a:rPr lang="es-ES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Monotype Corsiva" panose="03010101010201010101" pitchFamily="66" charset="0"/>
                </a:rPr>
              </a:br>
              <a:r>
                <a:rPr lang="es-ES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Monotype Corsiva" panose="03010101010201010101" pitchFamily="66" charset="0"/>
                </a:rPr>
                <a:t>y que tu al alzar la vista</a:t>
              </a:r>
              <a:br>
                <a:rPr lang="es-ES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Monotype Corsiva" panose="03010101010201010101" pitchFamily="66" charset="0"/>
                </a:rPr>
              </a:br>
              <a:r>
                <a:rPr lang="es-ES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Monotype Corsiva" panose="03010101010201010101" pitchFamily="66" charset="0"/>
                </a:rPr>
                <a:t>pudieras leer </a:t>
              </a:r>
              <a:r>
                <a:rPr lang="es-ES" b="1" dirty="0" smtClean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Monotype Corsiva" panose="03010101010201010101" pitchFamily="66" charset="0"/>
                </a:rPr>
                <a:t>…</a:t>
              </a:r>
              <a:r>
                <a:rPr lang="es-ES" sz="1600" b="1" dirty="0" smtClean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Monotype Corsiva" panose="03010101010201010101" pitchFamily="66" charset="0"/>
                </a:rPr>
                <a:t>..TE QUIERO</a:t>
              </a:r>
            </a:p>
            <a:p>
              <a:pPr algn="ctr"/>
              <a:endParaRPr lang="es-ES" sz="1600" b="1" dirty="0">
                <a:solidFill>
                  <a:schemeClr val="accent5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endParaRPr>
            </a:p>
            <a:p>
              <a:pPr algn="ctr"/>
              <a:r>
                <a:rPr lang="es-ES" sz="2400" b="1" dirty="0">
                  <a:solidFill>
                    <a:srgbClr val="FFFF00"/>
                  </a:solidFill>
                  <a:latin typeface="Monotype Corsiva" panose="03010101010201010101" pitchFamily="66" charset="0"/>
                </a:rPr>
                <a:t>Antonio Mateo Allende</a:t>
              </a:r>
              <a:endParaRPr lang="es-ES" sz="2400" b="1" i="0" dirty="0">
                <a:solidFill>
                  <a:srgbClr val="FFFF00"/>
                </a:solidFill>
                <a:effectLst/>
                <a:latin typeface="Monotype Corsiva" panose="03010101010201010101" pitchFamily="66" charset="0"/>
              </a:endParaRPr>
            </a:p>
          </p:txBody>
        </p:sp>
      </p:grpSp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" y="-178722"/>
            <a:ext cx="12300057" cy="7118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691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44000">
        <p14:vortex dir="r"/>
      </p:transition>
    </mc:Choice>
    <mc:Fallback>
      <p:transition spd="slow" advTm="4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3418" y="760118"/>
            <a:ext cx="3811040" cy="383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upo 1"/>
          <p:cNvGrpSpPr/>
          <p:nvPr/>
        </p:nvGrpSpPr>
        <p:grpSpPr>
          <a:xfrm>
            <a:off x="-359768" y="-159509"/>
            <a:ext cx="12823927" cy="7150710"/>
            <a:chOff x="-391223" y="-151516"/>
            <a:chExt cx="12823927" cy="7150710"/>
          </a:xfrm>
        </p:grpSpPr>
        <p:pic>
          <p:nvPicPr>
            <p:cNvPr id="17" name="Picture 11" descr="Image and video hosting by TinyPic">
              <a:hlinkClick r:id="rId4"/>
            </p:cNvPr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91223" y="5334792"/>
              <a:ext cx="12583223" cy="15128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11" descr="Image and video hosting by TinyPic">
              <a:hlinkClick r:id="rId4"/>
            </p:cNvPr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800000">
              <a:off x="-141434" y="-7993"/>
              <a:ext cx="12574138" cy="15128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11" descr="Image and video hosting by TinyPic">
              <a:hlinkClick r:id="rId4"/>
            </p:cNvPr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7633125" y="2468041"/>
              <a:ext cx="7150710" cy="19115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" name="Picture 11" descr="Image and video hosting by TinyPic">
              <a:hlinkClick r:id="rId4"/>
            </p:cNvPr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-2403916" y="2262481"/>
              <a:ext cx="6847683" cy="23227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0052" y="-74707"/>
            <a:ext cx="1459766" cy="1571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upo 7"/>
          <p:cNvGrpSpPr/>
          <p:nvPr/>
        </p:nvGrpSpPr>
        <p:grpSpPr>
          <a:xfrm>
            <a:off x="9513029" y="4288449"/>
            <a:ext cx="1191483" cy="1407009"/>
            <a:chOff x="8054116" y="4550394"/>
            <a:chExt cx="1485118" cy="1980158"/>
          </a:xfrm>
        </p:grpSpPr>
        <p:pic>
          <p:nvPicPr>
            <p:cNvPr id="9" name="Picture 4" descr="http://www.drogbaster.it/Gif_glitter_amore.gif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54116" y="4550394"/>
              <a:ext cx="1485118" cy="198015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CuadroTexto 9"/>
            <p:cNvSpPr txBox="1"/>
            <p:nvPr/>
          </p:nvSpPr>
          <p:spPr>
            <a:xfrm rot="19594092">
              <a:off x="8333974" y="5345554"/>
              <a:ext cx="925399" cy="3898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r>
                <a:rPr lang="es-ES" sz="1200" b="1" dirty="0">
                  <a:solidFill>
                    <a:srgbClr val="FFFF00"/>
                  </a:solidFill>
                  <a:latin typeface="Monotype Corsiva" panose="03010101010201010101" pitchFamily="66" charset="0"/>
                  <a:cs typeface="+mn-cs"/>
                </a:rPr>
                <a:t>Amore</a:t>
              </a:r>
            </a:p>
          </p:txBody>
        </p:sp>
      </p:grpSp>
      <p:pic>
        <p:nvPicPr>
          <p:cNvPr id="4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68" y="44064"/>
            <a:ext cx="1683575" cy="1522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>
          <a:xfrm>
            <a:off x="883342" y="6470909"/>
            <a:ext cx="1852930" cy="341315"/>
          </a:xfrm>
        </p:spPr>
        <p:txBody>
          <a:bodyPr/>
          <a:lstStyle/>
          <a:p>
            <a:fld id="{47437E15-3DB2-486C-9B7D-5629CD15421D}" type="datetime1">
              <a:rPr lang="es-ES" sz="1800" b="1" smtClean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  <a:t>22/03/2015</a:t>
            </a:fld>
            <a:endParaRPr lang="es-ES" sz="1800" b="1" dirty="0">
              <a:solidFill>
                <a:schemeClr val="accent2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4742419" y="4280126"/>
            <a:ext cx="295118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  <a:t>Diseño: Amore</a:t>
            </a:r>
          </a:p>
          <a:p>
            <a:r>
              <a:rPr lang="es-ES" sz="2000" b="1" dirty="0" smtClean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  <a:t>Tema: Como decir Te quiero</a:t>
            </a:r>
          </a:p>
          <a:p>
            <a:r>
              <a:rPr lang="es-ES" sz="2000" b="1" dirty="0" smtClean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  <a:t>Música: </a:t>
            </a:r>
            <a:r>
              <a:rPr lang="es-ES" sz="2000" b="1" dirty="0" err="1" smtClean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  <a:t>Melanxolia</a:t>
            </a:r>
            <a:endParaRPr lang="es-ES" sz="2000" b="1" dirty="0" smtClean="0">
              <a:solidFill>
                <a:schemeClr val="accent2">
                  <a:lumMod val="75000"/>
                </a:schemeClr>
              </a:solidFill>
              <a:latin typeface="Monotype Corsiva" panose="03010101010201010101" pitchFamily="66" charset="0"/>
            </a:endParaRPr>
          </a:p>
          <a:p>
            <a:r>
              <a:rPr lang="es-ES" sz="2000" b="1" dirty="0" smtClean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  <a:t>Interprete: Giovanni Marradi</a:t>
            </a:r>
            <a:endParaRPr lang="es-ES" sz="2000" b="1" dirty="0">
              <a:solidFill>
                <a:schemeClr val="accent2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10494870" y="5631830"/>
            <a:ext cx="7450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  <a:t>Y.</a:t>
            </a:r>
          </a:p>
          <a:p>
            <a:r>
              <a:rPr lang="es-ES" sz="2000" b="1" dirty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  <a:t> </a:t>
            </a:r>
            <a:r>
              <a:rPr lang="es-ES" sz="2000" b="1" dirty="0" smtClean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  <a:t> V</a:t>
            </a:r>
            <a:r>
              <a:rPr lang="es-ES" dirty="0" smtClean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  <a:t>.</a:t>
            </a:r>
            <a:endParaRPr lang="es-ES" dirty="0">
              <a:solidFill>
                <a:schemeClr val="accent2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300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1524000" y="1600200"/>
            <a:ext cx="9144000" cy="4853136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205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054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205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TM04033921[[fn=Damasco]]</Template>
  <TotalTime>984</TotalTime>
  <Words>174</Words>
  <Application>Microsoft Office PowerPoint</Application>
  <PresentationFormat>Panorámica</PresentationFormat>
  <Paragraphs>39</Paragraphs>
  <Slides>9</Slides>
  <Notes>5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9</vt:i4>
      </vt:variant>
    </vt:vector>
  </HeadingPairs>
  <TitlesOfParts>
    <vt:vector size="19" baseType="lpstr">
      <vt:lpstr>Arabic Typesetting</vt:lpstr>
      <vt:lpstr>Arial</vt:lpstr>
      <vt:lpstr>Bookman Old Style</vt:lpstr>
      <vt:lpstr>Calibri</vt:lpstr>
      <vt:lpstr>Kristen ITC</vt:lpstr>
      <vt:lpstr>Monotype Corsiva</vt:lpstr>
      <vt:lpstr>Rockwell</vt:lpstr>
      <vt:lpstr>Damask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87</cp:revision>
  <dcterms:created xsi:type="dcterms:W3CDTF">2015-03-07T21:37:26Z</dcterms:created>
  <dcterms:modified xsi:type="dcterms:W3CDTF">2015-03-22T15:52:50Z</dcterms:modified>
</cp:coreProperties>
</file>