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1"/>
  </p:notesMasterIdLst>
  <p:sldIdLst>
    <p:sldId id="295" r:id="rId3"/>
    <p:sldId id="278" r:id="rId4"/>
    <p:sldId id="257" r:id="rId5"/>
    <p:sldId id="276" r:id="rId6"/>
    <p:sldId id="271" r:id="rId7"/>
    <p:sldId id="277" r:id="rId8"/>
    <p:sldId id="269" r:id="rId9"/>
    <p:sldId id="275" r:id="rId10"/>
    <p:sldId id="294" r:id="rId11"/>
    <p:sldId id="279" r:id="rId12"/>
    <p:sldId id="266" r:id="rId13"/>
    <p:sldId id="281" r:id="rId14"/>
    <p:sldId id="265" r:id="rId15"/>
    <p:sldId id="280" r:id="rId16"/>
    <p:sldId id="264" r:id="rId17"/>
    <p:sldId id="282" r:id="rId18"/>
    <p:sldId id="263" r:id="rId19"/>
    <p:sldId id="283" r:id="rId20"/>
    <p:sldId id="262" r:id="rId21"/>
    <p:sldId id="284" r:id="rId22"/>
    <p:sldId id="274" r:id="rId23"/>
    <p:sldId id="287" r:id="rId24"/>
    <p:sldId id="292" r:id="rId25"/>
    <p:sldId id="272" r:id="rId26"/>
    <p:sldId id="288" r:id="rId27"/>
    <p:sldId id="291" r:id="rId28"/>
    <p:sldId id="286" r:id="rId29"/>
    <p:sldId id="296" r:id="rId3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mwoTs/LEUqlqfDU1mlsNcw" hashData="rYSnRR7z1w/wxfS4t6uHkhtUuIg"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a:srgbClr val="FF99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4878" autoAdjust="0"/>
    <p:restoredTop sz="93715" autoAdjust="0"/>
  </p:normalViewPr>
  <p:slideViewPr>
    <p:cSldViewPr>
      <p:cViewPr>
        <p:scale>
          <a:sx n="60" d="100"/>
          <a:sy n="60" d="100"/>
        </p:scale>
        <p:origin x="-108" y="-16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6172808-50D6-4916-ACBE-479CF593C71A}" type="datetimeFigureOut">
              <a:rPr lang="es-ES" smtClean="0"/>
              <a:pPr/>
              <a:t>12/05/2012</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25BDB8F-D983-448A-AE4D-ACEC066D053C}"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blipFill>
                <a:blip r:embed="rId3"/>
                <a:stretch>
                  <a:fillRect/>
                </a:stretch>
              </a:blipFill>
            </a:endParaRPr>
          </a:p>
        </p:txBody>
      </p:sp>
      <p:sp>
        <p:nvSpPr>
          <p:cNvPr id="4" name="3 Marcador de número de diapositiva"/>
          <p:cNvSpPr>
            <a:spLocks noGrp="1"/>
          </p:cNvSpPr>
          <p:nvPr>
            <p:ph type="sldNum" sz="quarter" idx="10"/>
          </p:nvPr>
        </p:nvSpPr>
        <p:spPr/>
        <p:txBody>
          <a:bodyPr/>
          <a:lstStyle/>
          <a:p>
            <a:fld id="{D25BDB8F-D983-448A-AE4D-ACEC066D053C}" type="slidenum">
              <a:rPr lang="es-ES" smtClean="0"/>
              <a:pPr/>
              <a:t>2</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b="1" dirty="0">
              <a:blipFill>
                <a:blip r:embed="rId3"/>
                <a:stretch>
                  <a:fillRect/>
                </a:stretch>
              </a:blipFill>
            </a:endParaRPr>
          </a:p>
        </p:txBody>
      </p:sp>
      <p:sp>
        <p:nvSpPr>
          <p:cNvPr id="4" name="3 Marcador de número de diapositiva"/>
          <p:cNvSpPr>
            <a:spLocks noGrp="1"/>
          </p:cNvSpPr>
          <p:nvPr>
            <p:ph type="sldNum" sz="quarter" idx="10"/>
          </p:nvPr>
        </p:nvSpPr>
        <p:spPr/>
        <p:txBody>
          <a:bodyPr/>
          <a:lstStyle/>
          <a:p>
            <a:fld id="{D25BDB8F-D983-448A-AE4D-ACEC066D053C}" type="slidenum">
              <a:rPr lang="es-ES" smtClean="0"/>
              <a:pPr/>
              <a:t>3</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D25BDB8F-D983-448A-AE4D-ACEC066D053C}" type="slidenum">
              <a:rPr lang="es-ES" smtClean="0"/>
              <a:pPr/>
              <a:t>4</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blipFill>
                <a:blip r:embed="rId3"/>
                <a:stretch>
                  <a:fillRect/>
                </a:stretch>
              </a:blipFill>
            </a:endParaRPr>
          </a:p>
        </p:txBody>
      </p:sp>
      <p:sp>
        <p:nvSpPr>
          <p:cNvPr id="4" name="3 Marcador de número de diapositiva"/>
          <p:cNvSpPr>
            <a:spLocks noGrp="1"/>
          </p:cNvSpPr>
          <p:nvPr>
            <p:ph type="sldNum" sz="quarter" idx="10"/>
          </p:nvPr>
        </p:nvSpPr>
        <p:spPr/>
        <p:txBody>
          <a:bodyPr/>
          <a:lstStyle/>
          <a:p>
            <a:fld id="{D25BDB8F-D983-448A-AE4D-ACEC066D053C}" type="slidenum">
              <a:rPr lang="es-ES" smtClean="0"/>
              <a:pPr/>
              <a:t>5</a:t>
            </a:fld>
            <a:endParaRPr lang="es-E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blipFill>
                <a:blip r:embed="rId3"/>
                <a:stretch>
                  <a:fillRect/>
                </a:stretch>
              </a:blipFill>
            </a:endParaRPr>
          </a:p>
        </p:txBody>
      </p:sp>
      <p:sp>
        <p:nvSpPr>
          <p:cNvPr id="4" name="3 Marcador de número de diapositiva"/>
          <p:cNvSpPr>
            <a:spLocks noGrp="1"/>
          </p:cNvSpPr>
          <p:nvPr>
            <p:ph type="sldNum" sz="quarter" idx="10"/>
          </p:nvPr>
        </p:nvSpPr>
        <p:spPr/>
        <p:txBody>
          <a:bodyPr/>
          <a:lstStyle/>
          <a:p>
            <a:fld id="{D25BDB8F-D983-448A-AE4D-ACEC066D053C}" type="slidenum">
              <a:rPr lang="es-ES" smtClean="0"/>
              <a:pPr/>
              <a:t>10</a:t>
            </a:fld>
            <a:endParaRPr lang="es-E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blipFill>
                <a:blip r:embed="rId3"/>
                <a:stretch>
                  <a:fillRect/>
                </a:stretch>
              </a:blipFill>
            </a:endParaRPr>
          </a:p>
        </p:txBody>
      </p:sp>
      <p:sp>
        <p:nvSpPr>
          <p:cNvPr id="4" name="3 Marcador de número de diapositiva"/>
          <p:cNvSpPr>
            <a:spLocks noGrp="1"/>
          </p:cNvSpPr>
          <p:nvPr>
            <p:ph type="sldNum" sz="quarter" idx="10"/>
          </p:nvPr>
        </p:nvSpPr>
        <p:spPr/>
        <p:txBody>
          <a:bodyPr/>
          <a:lstStyle/>
          <a:p>
            <a:fld id="{D25BDB8F-D983-448A-AE4D-ACEC066D053C}" type="slidenum">
              <a:rPr lang="es-ES" smtClean="0"/>
              <a:pPr/>
              <a:t>11</a:t>
            </a:fld>
            <a:endParaRPr lang="es-E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D25BDB8F-D983-448A-AE4D-ACEC066D053C}" type="slidenum">
              <a:rPr lang="es-ES" smtClean="0"/>
              <a:pPr/>
              <a:t>17</a:t>
            </a:fld>
            <a:endParaRPr lang="es-E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D25BDB8F-D983-448A-AE4D-ACEC066D053C}" type="slidenum">
              <a:rPr lang="es-ES" smtClean="0"/>
              <a:pPr/>
              <a:t>20</a:t>
            </a:fld>
            <a:endParaRPr lang="es-E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D25BDB8F-D983-448A-AE4D-ACEC066D053C}" type="slidenum">
              <a:rPr lang="es-ES" smtClean="0"/>
              <a:pPr/>
              <a:t>22</a:t>
            </a:fld>
            <a:endParaRPr lang="es-E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blipFill>
                <a:blip r:embed="rId3"/>
                <a:stretch>
                  <a:fillRect/>
                </a:stretch>
              </a:blipFill>
            </a:endParaRPr>
          </a:p>
        </p:txBody>
      </p:sp>
      <p:sp>
        <p:nvSpPr>
          <p:cNvPr id="4" name="3 Marcador de número de diapositiva"/>
          <p:cNvSpPr>
            <a:spLocks noGrp="1"/>
          </p:cNvSpPr>
          <p:nvPr>
            <p:ph type="sldNum" sz="quarter" idx="10"/>
          </p:nvPr>
        </p:nvSpPr>
        <p:spPr/>
        <p:txBody>
          <a:bodyPr/>
          <a:lstStyle/>
          <a:p>
            <a:fld id="{D25BDB8F-D983-448A-AE4D-ACEC066D053C}" type="slidenum">
              <a:rPr lang="es-ES" smtClean="0"/>
              <a:pPr/>
              <a:t>27</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C8553ABF-345B-497B-B3C4-5CFC4CF664F5}" type="datetimeFigureOut">
              <a:rPr lang="es-ES" smtClean="0"/>
              <a:pPr/>
              <a:t>12/05/2012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684CC2A-886B-4F5B-A22A-D1EFCAA9DF30}" type="slidenum">
              <a:rPr lang="es-ES" smtClean="0"/>
              <a:pPr/>
              <a:t>‹Nº›</a:t>
            </a:fld>
            <a:endParaRPr lang="es-ES"/>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8553ABF-345B-497B-B3C4-5CFC4CF664F5}" type="datetimeFigureOut">
              <a:rPr lang="es-ES" smtClean="0"/>
              <a:pPr/>
              <a:t>12/05/2012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684CC2A-886B-4F5B-A22A-D1EFCAA9DF30}" type="slidenum">
              <a:rPr lang="es-ES" smtClean="0"/>
              <a:pPr/>
              <a:t>‹Nº›</a:t>
            </a:fld>
            <a:endParaRPr lang="es-ES"/>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8553ABF-345B-497B-B3C4-5CFC4CF664F5}" type="datetimeFigureOut">
              <a:rPr lang="es-ES" smtClean="0"/>
              <a:pPr/>
              <a:t>12/05/2012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684CC2A-886B-4F5B-A22A-D1EFCAA9DF30}" type="slidenum">
              <a:rPr lang="es-ES" smtClean="0"/>
              <a:pPr/>
              <a:t>‹Nº›</a:t>
            </a:fld>
            <a:endParaRPr lang="es-ES"/>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C8553ABF-345B-497B-B3C4-5CFC4CF664F5}" type="datetimeFigureOut">
              <a:rPr lang="es-ES" smtClean="0"/>
              <a:pPr/>
              <a:t>12/05/2012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684CC2A-886B-4F5B-A22A-D1EFCAA9DF30}" type="slidenum">
              <a:rPr lang="es-ES" smtClean="0"/>
              <a:pPr/>
              <a:t>‹Nº›</a:t>
            </a:fld>
            <a:endParaRPr lang="es-ES"/>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C8553ABF-345B-497B-B3C4-5CFC4CF664F5}" type="datetimeFigureOut">
              <a:rPr lang="es-ES" smtClean="0"/>
              <a:pPr/>
              <a:t>12/05/2012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684CC2A-886B-4F5B-A22A-D1EFCAA9DF30}" type="slidenum">
              <a:rPr lang="es-ES" smtClean="0"/>
              <a:pPr/>
              <a:t>‹Nº›</a:t>
            </a:fld>
            <a:endParaRPr lang="es-ES"/>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C8553ABF-345B-497B-B3C4-5CFC4CF664F5}" type="datetimeFigureOut">
              <a:rPr lang="es-ES" smtClean="0"/>
              <a:pPr/>
              <a:t>12/05/2012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684CC2A-886B-4F5B-A22A-D1EFCAA9DF30}" type="slidenum">
              <a:rPr lang="es-ES" smtClean="0"/>
              <a:pPr/>
              <a:t>‹Nº›</a:t>
            </a:fld>
            <a:endParaRPr lang="es-ES"/>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8553ABF-345B-497B-B3C4-5CFC4CF664F5}" type="datetimeFigureOut">
              <a:rPr lang="es-ES" smtClean="0"/>
              <a:pPr/>
              <a:t>12/05/2012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684CC2A-886B-4F5B-A22A-D1EFCAA9DF30}" type="slidenum">
              <a:rPr lang="es-ES" smtClean="0"/>
              <a:pPr/>
              <a:t>‹Nº›</a:t>
            </a:fld>
            <a:endParaRPr lang="es-ES"/>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8553ABF-345B-497B-B3C4-5CFC4CF664F5}" type="datetimeFigureOut">
              <a:rPr lang="es-ES" smtClean="0"/>
              <a:pPr/>
              <a:t>12/05/2012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684CC2A-886B-4F5B-A22A-D1EFCAA9DF30}" type="slidenum">
              <a:rPr lang="es-ES" smtClean="0"/>
              <a:pPr/>
              <a:t>‹Nº›</a:t>
            </a:fld>
            <a:endParaRPr lang="es-ES"/>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8553ABF-345B-497B-B3C4-5CFC4CF664F5}" type="datetimeFigureOut">
              <a:rPr lang="es-ES" smtClean="0"/>
              <a:pPr/>
              <a:t>12/05/2012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684CC2A-886B-4F5B-A22A-D1EFCAA9DF30}" type="slidenum">
              <a:rPr lang="es-ES" smtClean="0"/>
              <a:pPr/>
              <a:t>‹Nº›</a:t>
            </a:fld>
            <a:endParaRPr lang="es-ES"/>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8553ABF-345B-497B-B3C4-5CFC4CF664F5}" type="datetimeFigureOut">
              <a:rPr lang="es-ES" smtClean="0"/>
              <a:pPr/>
              <a:t>12/05/2012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684CC2A-886B-4F5B-A22A-D1EFCAA9DF30}" type="slidenum">
              <a:rPr lang="es-ES" smtClean="0"/>
              <a:pPr/>
              <a:t>‹Nº›</a:t>
            </a:fld>
            <a:endParaRPr lang="es-ES"/>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8553ABF-345B-497B-B3C4-5CFC4CF664F5}" type="datetimeFigureOut">
              <a:rPr lang="es-ES" smtClean="0"/>
              <a:pPr/>
              <a:t>12/05/2012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684CC2A-886B-4F5B-A22A-D1EFCAA9DF30}" type="slidenum">
              <a:rPr lang="es-ES" smtClean="0"/>
              <a:pPr/>
              <a:t>‹Nº›</a:t>
            </a:fld>
            <a:endParaRPr lang="es-ES"/>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1E07A286-6524-483E-91FD-0E52B094A418}"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8553ABF-345B-497B-B3C4-5CFC4CF664F5}" type="datetimeFigureOut">
              <a:rPr lang="es-ES" smtClean="0"/>
              <a:pPr/>
              <a:t>12/05/2012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684CC2A-886B-4F5B-A22A-D1EFCAA9DF30}"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E6F5828B-B151-4437-B9F3-6F02CB4AB5C9}"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2.jpeg"/><Relationship Id="rId5" Type="http://schemas.openxmlformats.org/officeDocument/2006/relationships/image" Target="../media/image6.gif"/><Relationship Id="rId4" Type="http://schemas.openxmlformats.org/officeDocument/2006/relationships/image" Target="../media/image5.gif"/></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audio" Target="../media/audio2.wav"/><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image" Target="../media/image13.jpeg"/></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4.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audio" Target="../media/audio3.wav"/><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20.gif"/><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audio" Target="../media/audio2.wav"/><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28.xml.rels><?xml version="1.0" encoding="UTF-8" standalone="yes"?>
<Relationships xmlns="http://schemas.openxmlformats.org/package/2006/relationships"><Relationship Id="rId8" Type="http://schemas.openxmlformats.org/officeDocument/2006/relationships/hyperlink" Target="http://www.mispps.com/fechas-especiales-13/" TargetMode="External"/><Relationship Id="rId13" Type="http://schemas.openxmlformats.org/officeDocument/2006/relationships/hyperlink" Target="http://www.mispps.com/politica/" TargetMode="External"/><Relationship Id="rId18" Type="http://schemas.openxmlformats.org/officeDocument/2006/relationships/hyperlink" Target="http://www.mispps.com/dedicatorias-41/" TargetMode="External"/><Relationship Id="rId26" Type="http://schemas.openxmlformats.org/officeDocument/2006/relationships/hyperlink" Target="http://www.mispps.com/reflexion/" TargetMode="External"/><Relationship Id="rId3" Type="http://schemas.openxmlformats.org/officeDocument/2006/relationships/image" Target="../media/image33.png"/><Relationship Id="rId21" Type="http://schemas.openxmlformats.org/officeDocument/2006/relationships/hyperlink" Target="http://www.mispps.com/graciosos/" TargetMode="External"/><Relationship Id="rId7" Type="http://schemas.openxmlformats.org/officeDocument/2006/relationships/hyperlink" Target="http://www.mispps.com/eroticos-12/" TargetMode="External"/><Relationship Id="rId12" Type="http://schemas.openxmlformats.org/officeDocument/2006/relationships/hyperlink" Target="http://www.mispps.com/naturaleza-ciencias/" TargetMode="External"/><Relationship Id="rId17" Type="http://schemas.openxmlformats.org/officeDocument/2006/relationships/hyperlink" Target="http://www.mispps.com/religiosos/" TargetMode="External"/><Relationship Id="rId25" Type="http://schemas.openxmlformats.org/officeDocument/2006/relationships/hyperlink" Target="http://www.mispps.com/politica-35/"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romanticos-17/" TargetMode="External"/><Relationship Id="rId20" Type="http://schemas.openxmlformats.org/officeDocument/2006/relationships/hyperlink" Target="http://www.mispps.com/fechas-especiales/" TargetMode="External"/><Relationship Id="rId29" Type="http://schemas.openxmlformats.org/officeDocument/2006/relationships/hyperlink" Target="http://www.mispps.com/religiosos-31/" TargetMode="External"/><Relationship Id="rId1" Type="http://schemas.openxmlformats.org/officeDocument/2006/relationships/slideLayout" Target="../slideLayouts/slideLayout12.xml"/><Relationship Id="rId6" Type="http://schemas.openxmlformats.org/officeDocument/2006/relationships/hyperlink" Target="http://www.mispps.com/dedicatorias/" TargetMode="External"/><Relationship Id="rId11" Type="http://schemas.openxmlformats.org/officeDocument/2006/relationships/hyperlink" Target="http://www.mispps.com/lugares-19/" TargetMode="External"/><Relationship Id="rId24" Type="http://schemas.openxmlformats.org/officeDocument/2006/relationships/hyperlink" Target="http://www.mispps.com/naturaleza-ciencias-29/" TargetMode="External"/><Relationship Id="rId5" Type="http://schemas.openxmlformats.org/officeDocument/2006/relationships/image" Target="../media/image34.png"/><Relationship Id="rId15" Type="http://schemas.openxmlformats.org/officeDocument/2006/relationships/hyperlink" Target="http://www.mispps.com/salud/" TargetMode="External"/><Relationship Id="rId23" Type="http://schemas.openxmlformats.org/officeDocument/2006/relationships/hyperlink" Target="http://www.mispps.com/lugares/" TargetMode="External"/><Relationship Id="rId28" Type="http://schemas.openxmlformats.org/officeDocument/2006/relationships/hyperlink" Target="http://www.mispps.com/romanticos/" TargetMode="External"/><Relationship Id="rId10" Type="http://schemas.openxmlformats.org/officeDocument/2006/relationships/hyperlink" Target="http://www.mispps.com/historia-arte/" TargetMode="External"/><Relationship Id="rId19" Type="http://schemas.openxmlformats.org/officeDocument/2006/relationships/hyperlink" Target="http://www.mispps.com/eroticos/" TargetMode="External"/><Relationship Id="rId31" Type="http://schemas.openxmlformats.org/officeDocument/2006/relationships/image" Target="../media/image35.jpeg"/><Relationship Id="rId4" Type="http://schemas.openxmlformats.org/officeDocument/2006/relationships/hyperlink" Target="http://www.mispps.com/" TargetMode="External"/><Relationship Id="rId9" Type="http://schemas.openxmlformats.org/officeDocument/2006/relationships/hyperlink" Target="http://www.mispps.com/graciosos-14/" TargetMode="External"/><Relationship Id="rId14" Type="http://schemas.openxmlformats.org/officeDocument/2006/relationships/hyperlink" Target="http://www.mispps.com/reflexion-16/" TargetMode="External"/><Relationship Id="rId22" Type="http://schemas.openxmlformats.org/officeDocument/2006/relationships/hyperlink" Target="http://www.mispps.com/historia-arte-39/" TargetMode="External"/><Relationship Id="rId27" Type="http://schemas.openxmlformats.org/officeDocument/2006/relationships/hyperlink" Target="http://www.mispps.com/salud-26/" TargetMode="External"/><Relationship Id="rId30" Type="http://schemas.openxmlformats.org/officeDocument/2006/relationships/hyperlink" Target="http://www.mispps.com/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p:txBody>
          <a:bodyPr/>
          <a:lstStyle/>
          <a:p>
            <a:endParaRPr lang="es-ES" dirty="0"/>
          </a:p>
        </p:txBody>
      </p:sp>
      <p:pic>
        <p:nvPicPr>
          <p:cNvPr id="4" name="3 Imagen" descr="jinrll.gif"/>
          <p:cNvPicPr>
            <a:picLocks noChangeAspect="1"/>
          </p:cNvPicPr>
          <p:nvPr/>
        </p:nvPicPr>
        <p:blipFill>
          <a:blip r:embed="rId3"/>
          <a:stretch>
            <a:fillRect/>
          </a:stretch>
        </p:blipFill>
        <p:spPr>
          <a:xfrm>
            <a:off x="29028" y="0"/>
            <a:ext cx="9114972" cy="6799047"/>
          </a:xfrm>
          <a:prstGeom prst="rect">
            <a:avLst/>
          </a:prstGeom>
        </p:spPr>
      </p:pic>
      <p:sp>
        <p:nvSpPr>
          <p:cNvPr id="5" name="4 CuadroTexto"/>
          <p:cNvSpPr txBox="1"/>
          <p:nvPr/>
        </p:nvSpPr>
        <p:spPr>
          <a:xfrm>
            <a:off x="428596" y="5286388"/>
            <a:ext cx="184731" cy="1200329"/>
          </a:xfrm>
          <a:prstGeom prst="rect">
            <a:avLst/>
          </a:prstGeom>
          <a:noFill/>
        </p:spPr>
        <p:txBody>
          <a:bodyPr wrap="none" rtlCol="0">
            <a:spAutoFit/>
          </a:bodyPr>
          <a:lstStyle/>
          <a:p>
            <a:endParaRPr lang="es-ES" sz="7200" b="1" dirty="0">
              <a:blipFill>
                <a:blip r:embed="rId4"/>
                <a:stretch>
                  <a:fillRect/>
                </a:stretch>
              </a:blipFill>
              <a:effectLst>
                <a:outerShdw blurRad="38100" dist="38100" dir="2700000" algn="tl">
                  <a:srgbClr val="000000">
                    <a:alpha val="43137"/>
                  </a:srgbClr>
                </a:outerShdw>
              </a:effectLst>
              <a:latin typeface="Edwardian Script ITC" pitchFamily="66" charset="0"/>
            </a:endParaRPr>
          </a:p>
        </p:txBody>
      </p:sp>
      <p:sp>
        <p:nvSpPr>
          <p:cNvPr id="6" name="5 CuadroTexto"/>
          <p:cNvSpPr txBox="1"/>
          <p:nvPr/>
        </p:nvSpPr>
        <p:spPr>
          <a:xfrm>
            <a:off x="571472" y="3857628"/>
            <a:ext cx="8287140" cy="1015663"/>
          </a:xfrm>
          <a:prstGeom prst="rect">
            <a:avLst/>
          </a:prstGeom>
          <a:noFill/>
        </p:spPr>
        <p:txBody>
          <a:bodyPr wrap="none" rtlCol="0">
            <a:spAutoFit/>
          </a:bodyPr>
          <a:lstStyle/>
          <a:p>
            <a:r>
              <a:rPr lang="es-ES" sz="6000" b="1" dirty="0" smtClean="0">
                <a:ln>
                  <a:solidFill>
                    <a:sysClr val="windowText" lastClr="000000"/>
                  </a:solidFill>
                </a:ln>
                <a:blipFill>
                  <a:blip r:embed="rId4"/>
                  <a:stretch>
                    <a:fillRect/>
                  </a:stretch>
                </a:blipFill>
                <a:effectLst>
                  <a:outerShdw blurRad="38100" dist="38100" dir="2700000" algn="tl">
                    <a:srgbClr val="000000">
                      <a:alpha val="43137"/>
                    </a:srgbClr>
                  </a:outerShdw>
                </a:effectLst>
              </a:rPr>
              <a:t>Como Conquistar A Una Mujer</a:t>
            </a:r>
            <a:endParaRPr lang="es-ES" sz="6000" b="1" dirty="0">
              <a:ln>
                <a:solidFill>
                  <a:sysClr val="windowText" lastClr="000000"/>
                </a:solidFill>
              </a:ln>
              <a:blipFill>
                <a:blip r:embed="rId4"/>
                <a:stretch>
                  <a:fillRect/>
                </a:stretch>
              </a:blipFill>
              <a:effectLst>
                <a:outerShdw blurRad="38100" dist="38100" dir="2700000" algn="tl">
                  <a:srgbClr val="000000">
                    <a:alpha val="43137"/>
                  </a:srgbClr>
                </a:outerShdw>
              </a:effectLst>
            </a:endParaRPr>
          </a:p>
        </p:txBody>
      </p:sp>
    </p:spTree>
  </p:cSld>
  <p:clrMapOvr>
    <a:masterClrMapping/>
  </p:clrMapOvr>
  <p:transition advTm="10000">
    <p:sndAc>
      <p:stSnd>
        <p:snd r:embed="rId2" name="Frank Pourcel - Adieu, Jolie Candy.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grpId="0" nodeType="withEffect">
                                  <p:stCondLst>
                                    <p:cond delay="0"/>
                                  </p:stCondLst>
                                  <p:iterate type="lt">
                                    <p:tmPct val="50000"/>
                                  </p:iterate>
                                  <p:childTnLst>
                                    <p:set>
                                      <p:cBhvr>
                                        <p:cTn id="6" dur="1" fill="hold">
                                          <p:stCondLst>
                                            <p:cond delay="0"/>
                                          </p:stCondLst>
                                        </p:cTn>
                                        <p:tgtEl>
                                          <p:spTgt spid="6"/>
                                        </p:tgtEl>
                                        <p:attrNameLst>
                                          <p:attrName>style.visibility</p:attrName>
                                        </p:attrNameLst>
                                      </p:cBhvr>
                                      <p:to>
                                        <p:strVal val="visible"/>
                                      </p:to>
                                    </p:set>
                                    <p:set>
                                      <p:cBhvr>
                                        <p:cTn id="7" dur="228" fill="hold">
                                          <p:stCondLst>
                                            <p:cond delay="0"/>
                                          </p:stCondLst>
                                        </p:cTn>
                                        <p:tgtEl>
                                          <p:spTgt spid="6"/>
                                        </p:tgtEl>
                                        <p:attrNameLst>
                                          <p:attrName>style.rotation</p:attrName>
                                        </p:attrNameLst>
                                      </p:cBhvr>
                                      <p:to>
                                        <p:strVal val="-45.0"/>
                                      </p:to>
                                    </p:set>
                                    <p:anim calcmode="lin" valueType="num">
                                      <p:cBhvr>
                                        <p:cTn id="8" dur="228" fill="hold">
                                          <p:stCondLst>
                                            <p:cond delay="228"/>
                                          </p:stCondLst>
                                        </p:cTn>
                                        <p:tgtEl>
                                          <p:spTgt spid="6"/>
                                        </p:tgtEl>
                                        <p:attrNameLst>
                                          <p:attrName>style.rotation</p:attrName>
                                        </p:attrNameLst>
                                      </p:cBhvr>
                                      <p:tavLst>
                                        <p:tav tm="0">
                                          <p:val>
                                            <p:fltVal val="-45"/>
                                          </p:val>
                                        </p:tav>
                                        <p:tav tm="69900">
                                          <p:val>
                                            <p:fltVal val="45"/>
                                          </p:val>
                                        </p:tav>
                                        <p:tav tm="100000">
                                          <p:val>
                                            <p:fltVal val="0"/>
                                          </p:val>
                                        </p:tav>
                                      </p:tavLst>
                                    </p:anim>
                                    <p:anim calcmode="lin" valueType="num">
                                      <p:cBhvr>
                                        <p:cTn id="9" dur="228" fill="hold">
                                          <p:stCondLst>
                                            <p:cond delay="0"/>
                                          </p:stCondLst>
                                        </p:cTn>
                                        <p:tgtEl>
                                          <p:spTgt spid="6"/>
                                        </p:tgtEl>
                                        <p:attrNameLst>
                                          <p:attrName>ppt_y</p:attrName>
                                        </p:attrNameLst>
                                      </p:cBhvr>
                                      <p:tavLst>
                                        <p:tav tm="0">
                                          <p:val>
                                            <p:strVal val="#ppt_y-1"/>
                                          </p:val>
                                        </p:tav>
                                        <p:tav tm="100000">
                                          <p:val>
                                            <p:strVal val="#ppt_y-(0.354*#ppt_w-0.172*#ppt_h)"/>
                                          </p:val>
                                        </p:tav>
                                      </p:tavLst>
                                    </p:anim>
                                    <p:anim calcmode="lin" valueType="num">
                                      <p:cBhvr>
                                        <p:cTn id="10" dur="78" decel="50000" autoRev="1" fill="hold">
                                          <p:stCondLst>
                                            <p:cond delay="228"/>
                                          </p:stCondLst>
                                        </p:cTn>
                                        <p:tgtEl>
                                          <p:spTgt spid="6"/>
                                        </p:tgtEl>
                                        <p:attrNameLst>
                                          <p:attrName>ppt_y</p:attrName>
                                        </p:attrNameLst>
                                      </p:cBhvr>
                                      <p:tavLst>
                                        <p:tav tm="0">
                                          <p:val>
                                            <p:strVal val="#ppt_y-(0.354*#ppt_w-0.172*#ppt_h)"/>
                                          </p:val>
                                        </p:tav>
                                        <p:tav tm="100000">
                                          <p:val>
                                            <p:strVal val="#ppt_y-(0.354*#ppt_w-0.172*#ppt_h)-#ppt_h/2"/>
                                          </p:val>
                                        </p:tav>
                                      </p:tavLst>
                                    </p:anim>
                                    <p:anim calcmode="lin" valueType="num">
                                      <p:cBhvr>
                                        <p:cTn id="11" dur="68" fill="hold">
                                          <p:stCondLst>
                                            <p:cond delay="432"/>
                                          </p:stCondLst>
                                        </p:cTn>
                                        <p:tgtEl>
                                          <p:spTgt spid="6"/>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GE9NPCABSZD5ACAOLQCZUCA4BHTR6CA4NU1SPCAOMYGKACAAZIX66CAXHETAICAWO6T8SCAQ1L341CAPSSUPUCABAEU6CCASSW9NTCA7BZCM6CA929NLACAVVU2YLCA9FW0B2CA9NDXE3.png"/>
          <p:cNvPicPr>
            <a:picLocks noGrp="1" noChangeAspect="1"/>
          </p:cNvPicPr>
          <p:nvPr>
            <p:ph idx="1"/>
          </p:nvPr>
        </p:nvPicPr>
        <p:blipFill>
          <a:blip r:embed="rId3">
            <a:lum contrast="40000"/>
          </a:blip>
          <a:srcRect l="792" t="3712" b="6196"/>
          <a:stretch>
            <a:fillRect/>
          </a:stretch>
        </p:blipFill>
        <p:spPr>
          <a:xfrm>
            <a:off x="0" y="0"/>
            <a:ext cx="9144000" cy="6858000"/>
          </a:xfrm>
        </p:spPr>
      </p:pic>
      <p:pic>
        <p:nvPicPr>
          <p:cNvPr id="5" name="3 Marcador de contenido" descr="GE9NPCABSZD5ACAOLQCZUCA4BHTR6CA4NU1SPCAOMYGKACAAZIX66CAXHETAICAWO6T8SCAQ1L341CAPSSUPUCABAEU6CCASSW9NTCA7BZCM6CA929NLACAVVU2YLCA9FW0B2CA9NDXE3.png"/>
          <p:cNvPicPr>
            <a:picLocks noChangeAspect="1"/>
          </p:cNvPicPr>
          <p:nvPr/>
        </p:nvPicPr>
        <p:blipFill>
          <a:blip r:embed="rId3">
            <a:lum contrast="40000"/>
          </a:blip>
          <a:srcRect l="792" t="3712" b="6196"/>
          <a:stretch>
            <a:fillRect/>
          </a:stretch>
        </p:blipFill>
        <p:spPr>
          <a:xfrm>
            <a:off x="0" y="0"/>
            <a:ext cx="9144000" cy="6858000"/>
          </a:xfrm>
          <a:prstGeom prst="rect">
            <a:avLst/>
          </a:prstGeom>
        </p:spPr>
      </p:pic>
      <p:pic>
        <p:nvPicPr>
          <p:cNvPr id="6" name="3 Marcador de contenido" descr="GE9NPCABSZD5ACAOLQCZUCA4BHTR6CA4NU1SPCAOMYGKACAAZIX66CAXHETAICAWO6T8SCAQ1L341CAPSSUPUCABAEU6CCASSW9NTCA7BZCM6CA929NLACAVVU2YLCA9FW0B2CA9NDXE3.png"/>
          <p:cNvPicPr>
            <a:picLocks noChangeAspect="1"/>
          </p:cNvPicPr>
          <p:nvPr/>
        </p:nvPicPr>
        <p:blipFill>
          <a:blip r:embed="rId3">
            <a:duotone>
              <a:prstClr val="black"/>
              <a:schemeClr val="accent1">
                <a:tint val="45000"/>
                <a:satMod val="400000"/>
              </a:schemeClr>
            </a:duotone>
          </a:blip>
          <a:srcRect l="792" t="3712" b="6196"/>
          <a:stretch>
            <a:fillRect/>
          </a:stretch>
        </p:blipFill>
        <p:spPr>
          <a:xfrm>
            <a:off x="285720" y="357166"/>
            <a:ext cx="8501122" cy="6286544"/>
          </a:xfrm>
          <a:prstGeom prst="rect">
            <a:avLst/>
          </a:prstGeom>
          <a:ln>
            <a:solidFill>
              <a:schemeClr val="bg2"/>
            </a:solidFill>
          </a:ln>
        </p:spPr>
      </p:pic>
      <p:pic>
        <p:nvPicPr>
          <p:cNvPr id="7" name="3 Marcador de contenido" descr="GE9NPCABSZD5ACAOLQCZUCA4BHTR6CA4NU1SPCAOMYGKACAAZIX66CAXHETAICAWO6T8SCAQ1L341CAPSSUPUCABAEU6CCASSW9NTCA7BZCM6CA929NLACAVVU2YLCA9FW0B2CA9NDXE3.png"/>
          <p:cNvPicPr>
            <a:picLocks noChangeAspect="1"/>
          </p:cNvPicPr>
          <p:nvPr/>
        </p:nvPicPr>
        <p:blipFill>
          <a:blip r:embed="rId3">
            <a:lum contrast="40000"/>
          </a:blip>
          <a:srcRect l="792" t="3712" b="6196"/>
          <a:stretch>
            <a:fillRect/>
          </a:stretch>
        </p:blipFill>
        <p:spPr>
          <a:xfrm>
            <a:off x="500034" y="571480"/>
            <a:ext cx="8082018" cy="5857916"/>
          </a:xfrm>
          <a:prstGeom prst="rect">
            <a:avLst/>
          </a:prstGeom>
          <a:ln>
            <a:solidFill>
              <a:schemeClr val="bg2"/>
            </a:solidFill>
          </a:ln>
        </p:spPr>
      </p:pic>
      <p:pic>
        <p:nvPicPr>
          <p:cNvPr id="8" name="3 Marcador de contenido" descr="GE9NPCABSZD5ACAOLQCZUCA4BHTR6CA4NU1SPCAOMYGKACAAZIX66CAXHETAICAWO6T8SCAQ1L341CAPSSUPUCABAEU6CCASSW9NTCA7BZCM6CA929NLACAVVU2YLCA9FW0B2CA9NDXE3.png"/>
          <p:cNvPicPr>
            <a:picLocks noChangeAspect="1"/>
          </p:cNvPicPr>
          <p:nvPr/>
        </p:nvPicPr>
        <p:blipFill>
          <a:blip r:embed="rId3">
            <a:duotone>
              <a:prstClr val="black"/>
              <a:schemeClr val="accent1">
                <a:tint val="45000"/>
                <a:satMod val="400000"/>
              </a:schemeClr>
            </a:duotone>
          </a:blip>
          <a:srcRect l="792" t="3712" b="6196"/>
          <a:stretch>
            <a:fillRect/>
          </a:stretch>
        </p:blipFill>
        <p:spPr>
          <a:xfrm>
            <a:off x="714348" y="785794"/>
            <a:ext cx="7715304" cy="5438812"/>
          </a:xfrm>
          <a:prstGeom prst="rect">
            <a:avLst/>
          </a:prstGeom>
          <a:ln>
            <a:solidFill>
              <a:schemeClr val="bg2"/>
            </a:solidFill>
          </a:ln>
        </p:spPr>
      </p:pic>
      <p:pic>
        <p:nvPicPr>
          <p:cNvPr id="9" name="3 Marcador de contenido" descr="GE9NPCABSZD5ACAOLQCZUCA4BHTR6CA4NU1SPCAOMYGKACAAZIX66CAXHETAICAWO6T8SCAQ1L341CAPSSUPUCABAEU6CCASSW9NTCA7BZCM6CA929NLACAVVU2YLCA9FW0B2CA9NDXE3.png"/>
          <p:cNvPicPr>
            <a:picLocks noChangeAspect="1"/>
          </p:cNvPicPr>
          <p:nvPr/>
        </p:nvPicPr>
        <p:blipFill>
          <a:blip r:embed="rId3">
            <a:lum contrast="40000"/>
          </a:blip>
          <a:srcRect l="792" t="3712" b="6196"/>
          <a:stretch>
            <a:fillRect/>
          </a:stretch>
        </p:blipFill>
        <p:spPr>
          <a:xfrm>
            <a:off x="928662" y="1000108"/>
            <a:ext cx="7358114" cy="5000660"/>
          </a:xfrm>
          <a:prstGeom prst="rect">
            <a:avLst/>
          </a:prstGeom>
          <a:ln>
            <a:solidFill>
              <a:schemeClr val="bg2"/>
            </a:solidFill>
          </a:ln>
        </p:spPr>
      </p:pic>
      <p:sp>
        <p:nvSpPr>
          <p:cNvPr id="10" name="9 CuadroTexto"/>
          <p:cNvSpPr txBox="1"/>
          <p:nvPr/>
        </p:nvSpPr>
        <p:spPr>
          <a:xfrm>
            <a:off x="785786" y="4357694"/>
            <a:ext cx="8072462" cy="2308324"/>
          </a:xfrm>
          <a:prstGeom prst="rect">
            <a:avLst/>
          </a:prstGeom>
          <a:noFill/>
        </p:spPr>
        <p:txBody>
          <a:bodyPr wrap="square" rtlCol="0">
            <a:spAutoFit/>
          </a:bodyPr>
          <a:lstStyle/>
          <a:p>
            <a:r>
              <a:rPr lang="es-ES" sz="3600" b="1" dirty="0" smtClean="0">
                <a:ln>
                  <a:solidFill>
                    <a:sysClr val="windowText" lastClr="000000"/>
                  </a:solidFill>
                </a:ln>
                <a:blipFill>
                  <a:blip r:embed="rId4"/>
                  <a:stretch>
                    <a:fillRect/>
                  </a:stretch>
                </a:blipFill>
                <a:effectLst>
                  <a:outerShdw blurRad="38100" dist="38100" dir="2700000" algn="tl">
                    <a:srgbClr val="000000">
                      <a:alpha val="43137"/>
                    </a:srgbClr>
                  </a:outerShdw>
                </a:effectLst>
              </a:rPr>
              <a:t>Siempre he pensado que quien conquista es realmente la mujer, pero no el hombre, la mujer se deja conquistar o no se deja y cuando se deja, el hombre piensa que realmente fue su conquista</a:t>
            </a:r>
            <a:endParaRPr lang="es-ES" sz="3600" b="1" dirty="0">
              <a:ln>
                <a:solidFill>
                  <a:sysClr val="windowText" lastClr="000000"/>
                </a:solidFill>
              </a:ln>
              <a:blipFill>
                <a:blip r:embed="rId4"/>
                <a:stretch>
                  <a:fillRect/>
                </a:stretch>
              </a:blipFill>
              <a:effectLst>
                <a:outerShdw blurRad="38100" dist="38100" dir="2700000" algn="tl">
                  <a:srgbClr val="000000">
                    <a:alpha val="43137"/>
                  </a:srgbClr>
                </a:outerShdw>
              </a:effectLst>
            </a:endParaRPr>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0" fill="hold"/>
                                        <p:tgtEl>
                                          <p:spTgt spid="5"/>
                                        </p:tgtEl>
                                        <p:attrNameLst>
                                          <p:attrName>ppt_w</p:attrName>
                                        </p:attrNameLst>
                                      </p:cBhvr>
                                      <p:tavLst>
                                        <p:tav tm="0">
                                          <p:val>
                                            <p:strVal val="4/3*#ppt_w"/>
                                          </p:val>
                                        </p:tav>
                                        <p:tav tm="100000">
                                          <p:val>
                                            <p:strVal val="#ppt_w"/>
                                          </p:val>
                                        </p:tav>
                                      </p:tavLst>
                                    </p:anim>
                                    <p:anim calcmode="lin" valueType="num">
                                      <p:cBhvr>
                                        <p:cTn id="20" dur="5000" fill="hold"/>
                                        <p:tgtEl>
                                          <p:spTgt spid="5"/>
                                        </p:tgtEl>
                                        <p:attrNameLst>
                                          <p:attrName>ppt_h</p:attrName>
                                        </p:attrNameLst>
                                      </p:cBhvr>
                                      <p:tavLst>
                                        <p:tav tm="0">
                                          <p:val>
                                            <p:strVal val="4/3*#ppt_h"/>
                                          </p:val>
                                        </p:tav>
                                        <p:tav tm="100000">
                                          <p:val>
                                            <p:strVal val="#ppt_h"/>
                                          </p:val>
                                        </p:tav>
                                      </p:tavLst>
                                    </p:anim>
                                  </p:childTnLst>
                                </p:cTn>
                              </p:par>
                            </p:childTnLst>
                          </p:cTn>
                        </p:par>
                        <p:par>
                          <p:cTn id="21" fill="hold">
                            <p:stCondLst>
                              <p:cond delay="5000"/>
                            </p:stCondLst>
                            <p:childTnLst>
                              <p:par>
                                <p:cTn id="22" presetID="7" presetClass="entr" presetSubtype="4" fill="hold" grpId="0" nodeType="after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3000" fill="hold"/>
                                        <p:tgtEl>
                                          <p:spTgt spid="10"/>
                                        </p:tgtEl>
                                        <p:attrNameLst>
                                          <p:attrName>ppt_x</p:attrName>
                                        </p:attrNameLst>
                                      </p:cBhvr>
                                      <p:tavLst>
                                        <p:tav tm="0">
                                          <p:val>
                                            <p:strVal val="#ppt_x"/>
                                          </p:val>
                                        </p:tav>
                                        <p:tav tm="100000">
                                          <p:val>
                                            <p:strVal val="#ppt_x"/>
                                          </p:val>
                                        </p:tav>
                                      </p:tavLst>
                                    </p:anim>
                                    <p:anim calcmode="lin" valueType="num">
                                      <p:cBhvr additive="base">
                                        <p:cTn id="25" dur="30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76200" y="45720"/>
            <a:ext cx="9220200" cy="6812280"/>
          </a:xfrm>
        </p:spPr>
        <p:txBody>
          <a:bodyPr/>
          <a:lstStyle/>
          <a:p>
            <a:endParaRPr lang="es-ES" dirty="0"/>
          </a:p>
        </p:txBody>
      </p:sp>
      <p:pic>
        <p:nvPicPr>
          <p:cNvPr id="4" name="3 Imagen" descr="2672985nveuo8zei5.gif"/>
          <p:cNvPicPr>
            <a:picLocks noChangeAspect="1"/>
          </p:cNvPicPr>
          <p:nvPr/>
        </p:nvPicPr>
        <p:blipFill>
          <a:blip r:embed="rId3"/>
          <a:stretch>
            <a:fillRect/>
          </a:stretch>
        </p:blipFill>
        <p:spPr>
          <a:xfrm>
            <a:off x="1500166" y="0"/>
            <a:ext cx="6723977" cy="6858000"/>
          </a:xfrm>
          <a:prstGeom prst="rect">
            <a:avLst/>
          </a:prstGeom>
          <a:effectLst>
            <a:softEdge rad="635000"/>
          </a:effectLst>
        </p:spPr>
      </p:pic>
      <p:sp>
        <p:nvSpPr>
          <p:cNvPr id="5" name="4 Rectángulo"/>
          <p:cNvSpPr/>
          <p:nvPr/>
        </p:nvSpPr>
        <p:spPr>
          <a:xfrm>
            <a:off x="1357290" y="5643578"/>
            <a:ext cx="6500858" cy="914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1371600" cy="6858000"/>
          </a:xfrm>
          <a:prstGeom prst="rect">
            <a:avLst/>
          </a:prstGeom>
          <a:blipFill dpi="0" rotWithShape="1">
            <a:blip r:embed="rId4">
              <a:duotone>
                <a:prstClr val="black"/>
                <a:srgbClr val="FF0000">
                  <a:tint val="45000"/>
                  <a:satMod val="400000"/>
                </a:srgbClr>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7772400" y="0"/>
            <a:ext cx="1371600" cy="6858000"/>
          </a:xfrm>
          <a:prstGeom prst="rect">
            <a:avLst/>
          </a:prstGeom>
          <a:blipFill dpi="0" rotWithShape="1">
            <a:blip r:embed="rId4">
              <a:duotone>
                <a:prstClr val="black"/>
                <a:srgbClr val="FF0000">
                  <a:tint val="45000"/>
                  <a:satMod val="400000"/>
                </a:srgbClr>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2672985nveuo8zei5.gif"/>
          <p:cNvPicPr>
            <a:picLocks noChangeAspect="1"/>
          </p:cNvPicPr>
          <p:nvPr/>
        </p:nvPicPr>
        <p:blipFill>
          <a:blip r:embed="rId5" cstate="print"/>
          <a:stretch>
            <a:fillRect/>
          </a:stretch>
        </p:blipFill>
        <p:spPr>
          <a:xfrm flipH="1">
            <a:off x="-1571667" y="785794"/>
            <a:ext cx="71438" cy="72862"/>
          </a:xfrm>
          <a:prstGeom prst="rect">
            <a:avLst/>
          </a:prstGeom>
          <a:effectLst>
            <a:softEdge rad="635000"/>
          </a:effectLst>
        </p:spPr>
      </p:pic>
      <p:sp>
        <p:nvSpPr>
          <p:cNvPr id="9" name="8 CuadroTexto"/>
          <p:cNvSpPr txBox="1"/>
          <p:nvPr/>
        </p:nvSpPr>
        <p:spPr>
          <a:xfrm>
            <a:off x="0" y="4429132"/>
            <a:ext cx="9144000" cy="2923877"/>
          </a:xfrm>
          <a:prstGeom prst="rect">
            <a:avLst/>
          </a:prstGeom>
          <a:noFill/>
        </p:spPr>
        <p:txBody>
          <a:bodyPr wrap="square" rtlCol="0">
            <a:spAutoFit/>
          </a:bodyPr>
          <a:lstStyle/>
          <a:p>
            <a:r>
              <a:rPr lang="es-ES" sz="3600" b="1" dirty="0" smtClean="0">
                <a:ln>
                  <a:solidFill>
                    <a:sysClr val="windowText" lastClr="000000"/>
                  </a:solidFill>
                </a:ln>
                <a:blipFill>
                  <a:blip r:embed="rId6"/>
                  <a:stretch>
                    <a:fillRect/>
                  </a:stretch>
                </a:blipFill>
                <a:effectLst>
                  <a:outerShdw blurRad="38100" dist="38100" dir="2700000" algn="tl">
                    <a:srgbClr val="000000">
                      <a:alpha val="43137"/>
                    </a:srgbClr>
                  </a:outerShdw>
                </a:effectLst>
              </a:rPr>
              <a:t>La mujer es mucho más inteligente de lo que el hombre generalmente piensa . Dicho esto me ceñiré lo que para mí es imprescindible para llamar la atención de una mujer y esta se deje  conquistar</a:t>
            </a:r>
            <a:r>
              <a:rPr lang="es-ES" sz="3600" b="1" dirty="0" smtClean="0">
                <a:blipFill>
                  <a:blip r:embed="rId6"/>
                  <a:stretch>
                    <a:fillRect/>
                  </a:stretch>
                </a:blipFill>
                <a:effectLst>
                  <a:outerShdw blurRad="38100" dist="38100" dir="2700000" algn="tl">
                    <a:srgbClr val="000000">
                      <a:alpha val="43137"/>
                    </a:srgbClr>
                  </a:outerShdw>
                </a:effectLst>
              </a:rPr>
              <a:t>.</a:t>
            </a:r>
          </a:p>
          <a:p>
            <a:endParaRPr lang="es-ES" sz="4000" dirty="0"/>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nodeType="after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30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30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099U3CAEP3O52CA6T3S25CA3L9CXYCA3Q3G0GCAM6W5K6CAWN2VN5CAWCY0KGCAJA5YYBCANHF0HTCA42K2MXCAYPM32WCAEKQ26ZCAN5WER6CAWGG5UMCA42ZPENCAAP5PS3CAOCD72A.png"/>
          <p:cNvPicPr>
            <a:picLocks noGrp="1" noChangeAspect="1"/>
          </p:cNvPicPr>
          <p:nvPr>
            <p:ph idx="1"/>
          </p:nvPr>
        </p:nvPicPr>
        <p:blipFill>
          <a:blip r:embed="rId3">
            <a:lum contrast="20000"/>
          </a:blip>
          <a:srcRect r="792" b="5000"/>
          <a:stretch>
            <a:fillRect/>
          </a:stretch>
        </p:blipFill>
        <p:spPr>
          <a:xfrm>
            <a:off x="0" y="5159"/>
            <a:ext cx="9144000" cy="6852841"/>
          </a:xfrm>
        </p:spPr>
      </p:pic>
      <p:pic>
        <p:nvPicPr>
          <p:cNvPr id="5" name="3 Marcador de contenido" descr="099U3CAEP3O52CA6T3S25CA3L9CXYCA3Q3G0GCAM6W5K6CAWN2VN5CAWCY0KGCAJA5YYBCANHF0HTCA42K2MXCAYPM32WCAEKQ26ZCAN5WER6CAWGG5UMCA42ZPENCAAP5PS3CAOCD72A.png"/>
          <p:cNvPicPr>
            <a:picLocks noChangeAspect="1"/>
          </p:cNvPicPr>
          <p:nvPr/>
        </p:nvPicPr>
        <p:blipFill>
          <a:blip r:embed="rId3">
            <a:lum contrast="20000"/>
          </a:blip>
          <a:srcRect r="792" b="5000"/>
          <a:stretch>
            <a:fillRect/>
          </a:stretch>
        </p:blipFill>
        <p:spPr>
          <a:xfrm>
            <a:off x="0" y="0"/>
            <a:ext cx="9144000" cy="6852841"/>
          </a:xfrm>
          <a:prstGeom prst="rect">
            <a:avLst/>
          </a:prstGeom>
        </p:spPr>
      </p:pic>
      <p:pic>
        <p:nvPicPr>
          <p:cNvPr id="6" name="3 Marcador de contenido" descr="099U3CAEP3O52CA6T3S25CA3L9CXYCA3Q3G0GCAM6W5K6CAWN2VN5CAWCY0KGCAJA5YYBCANHF0HTCA42K2MXCAYPM32WCAEKQ26ZCAN5WER6CAWGG5UMCA42ZPENCAAP5PS3CAOCD72A.png"/>
          <p:cNvPicPr>
            <a:picLocks noChangeAspect="1"/>
          </p:cNvPicPr>
          <p:nvPr/>
        </p:nvPicPr>
        <p:blipFill>
          <a:blip r:embed="rId3">
            <a:lum contrast="20000"/>
          </a:blip>
          <a:srcRect r="792" b="5000"/>
          <a:stretch>
            <a:fillRect/>
          </a:stretch>
        </p:blipFill>
        <p:spPr>
          <a:xfrm>
            <a:off x="357157" y="0"/>
            <a:ext cx="8501123" cy="6858000"/>
          </a:xfrm>
          <a:prstGeom prst="ellipse">
            <a:avLst/>
          </a:prstGeom>
          <a:ln>
            <a:noFill/>
          </a:ln>
        </p:spPr>
      </p:pic>
      <p:sp>
        <p:nvSpPr>
          <p:cNvPr id="7" name="6 CuadroTexto"/>
          <p:cNvSpPr txBox="1"/>
          <p:nvPr/>
        </p:nvSpPr>
        <p:spPr>
          <a:xfrm>
            <a:off x="214282" y="4357694"/>
            <a:ext cx="8929718" cy="2308324"/>
          </a:xfrm>
          <a:prstGeom prst="rect">
            <a:avLst/>
          </a:prstGeom>
          <a:noFill/>
        </p:spPr>
        <p:txBody>
          <a:bodyPr wrap="square" rtlCol="0">
            <a:spAutoFit/>
          </a:bodyPr>
          <a:lstStyle/>
          <a:p>
            <a:r>
              <a:rPr lang="es-ES" sz="3600" b="1" dirty="0" smtClean="0">
                <a:ln>
                  <a:solidFill>
                    <a:sysClr val="windowText" lastClr="000000"/>
                  </a:solidFill>
                </a:ln>
                <a:blipFill>
                  <a:blip r:embed="rId4"/>
                  <a:stretch>
                    <a:fillRect/>
                  </a:stretch>
                </a:blipFill>
                <a:effectLst>
                  <a:outerShdw blurRad="38100" dist="38100" dir="2700000" algn="tl">
                    <a:srgbClr val="000000">
                      <a:alpha val="43137"/>
                    </a:srgbClr>
                  </a:outerShdw>
                </a:effectLst>
              </a:rPr>
              <a:t>Primero, imprescindible, ser sensible, si el hombre no es sensible, no tiene nada que hacer, pero no es decir yo soy sensible, no, eso es algo que se tiene que demostrar, si realmente no eres sensible tarde más o tarde menos se verá</a:t>
            </a:r>
            <a:endParaRPr lang="es-ES" sz="3600" b="1" dirty="0">
              <a:ln>
                <a:solidFill>
                  <a:sysClr val="windowText" lastClr="000000"/>
                </a:solidFill>
              </a:ln>
              <a:blipFill>
                <a:blip r:embed="rId4"/>
                <a:stretch>
                  <a:fillRect/>
                </a:stretch>
              </a:blipFill>
              <a:effectLst>
                <a:outerShdw blurRad="38100" dist="38100" dir="2700000" algn="tl">
                  <a:srgbClr val="000000">
                    <a:alpha val="43137"/>
                  </a:srgbClr>
                </a:outerShdw>
              </a:effectLst>
            </a:endParaRPr>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nodeType="withEffect">
                                  <p:stCondLst>
                                    <p:cond delay="0"/>
                                  </p:stCondLst>
                                  <p:iterate type="lt">
                                    <p:tmPct val="5000"/>
                                  </p:iterate>
                                  <p:childTnLst>
                                    <p:anim calcmode="lin" valueType="num">
                                      <p:cBhvr>
                                        <p:cTn id="6" dur="5000"/>
                                        <p:tgtEl>
                                          <p:spTgt spid="6"/>
                                        </p:tgtEl>
                                        <p:attrNameLst>
                                          <p:attrName>ppt_w</p:attrName>
                                        </p:attrNameLst>
                                      </p:cBhvr>
                                      <p:tavLst>
                                        <p:tav tm="0">
                                          <p:val>
                                            <p:strVal val="ppt_w"/>
                                          </p:val>
                                        </p:tav>
                                        <p:tav tm="100000">
                                          <p:val>
                                            <p:fltVal val="0"/>
                                          </p:val>
                                        </p:tav>
                                      </p:tavLst>
                                    </p:anim>
                                    <p:anim calcmode="lin" valueType="num">
                                      <p:cBhvr>
                                        <p:cTn id="7" dur="5000"/>
                                        <p:tgtEl>
                                          <p:spTgt spid="6"/>
                                        </p:tgtEl>
                                        <p:attrNameLst>
                                          <p:attrName>ppt_h</p:attrName>
                                        </p:attrNameLst>
                                      </p:cBhvr>
                                      <p:tavLst>
                                        <p:tav tm="0">
                                          <p:val>
                                            <p:strVal val="ppt_h"/>
                                          </p:val>
                                        </p:tav>
                                        <p:tav tm="100000">
                                          <p:val>
                                            <p:fltVal val="0"/>
                                          </p:val>
                                        </p:tav>
                                      </p:tavLst>
                                    </p:anim>
                                    <p:anim calcmode="lin" valueType="num">
                                      <p:cBhvr>
                                        <p:cTn id="8" dur="5000"/>
                                        <p:tgtEl>
                                          <p:spTgt spid="6"/>
                                        </p:tgtEl>
                                        <p:attrNameLst>
                                          <p:attrName>style.rotation</p:attrName>
                                        </p:attrNameLst>
                                      </p:cBhvr>
                                      <p:tavLst>
                                        <p:tav tm="0">
                                          <p:val>
                                            <p:fltVal val="0"/>
                                          </p:val>
                                        </p:tav>
                                        <p:tav tm="100000">
                                          <p:val>
                                            <p:fltVal val="90"/>
                                          </p:val>
                                        </p:tav>
                                      </p:tavLst>
                                    </p:anim>
                                    <p:animEffect transition="out" filter="fade">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0" fill="hold"/>
                                        <p:tgtEl>
                                          <p:spTgt spid="5"/>
                                        </p:tgtEl>
                                        <p:attrNameLst>
                                          <p:attrName>ppt_w</p:attrName>
                                        </p:attrNameLst>
                                      </p:cBhvr>
                                      <p:tavLst>
                                        <p:tav tm="0">
                                          <p:val>
                                            <p:strVal val="4/3*#ppt_w"/>
                                          </p:val>
                                        </p:tav>
                                        <p:tav tm="100000">
                                          <p:val>
                                            <p:strVal val="#ppt_w"/>
                                          </p:val>
                                        </p:tav>
                                      </p:tavLst>
                                    </p:anim>
                                    <p:anim calcmode="lin" valueType="num">
                                      <p:cBhvr>
                                        <p:cTn id="14" dur="5000" fill="hold"/>
                                        <p:tgtEl>
                                          <p:spTgt spid="5"/>
                                        </p:tgtEl>
                                        <p:attrNameLst>
                                          <p:attrName>ppt_h</p:attrName>
                                        </p:attrNameLst>
                                      </p:cBhvr>
                                      <p:tavLst>
                                        <p:tav tm="0">
                                          <p:val>
                                            <p:strVal val="4/3*#ppt_h"/>
                                          </p:val>
                                        </p:tav>
                                        <p:tav tm="100000">
                                          <p:val>
                                            <p:strVal val="#ppt_h"/>
                                          </p:val>
                                        </p:tav>
                                      </p:tavLst>
                                    </p:anim>
                                  </p:childTnLst>
                                </p:cTn>
                              </p:par>
                            </p:childTnLst>
                          </p:cTn>
                        </p:par>
                        <p:par>
                          <p:cTn id="15" fill="hold">
                            <p:stCondLst>
                              <p:cond delay="5000"/>
                            </p:stCondLst>
                            <p:childTnLst>
                              <p:par>
                                <p:cTn id="16" presetID="7" presetClass="entr" presetSubtype="4" fill="hold" nodeType="afterEffect">
                                  <p:stCondLst>
                                    <p:cond delay="0"/>
                                  </p:stCondLst>
                                  <p:childTnLst>
                                    <p:set>
                                      <p:cBhvr>
                                        <p:cTn id="17" dur="1" fill="hold">
                                          <p:stCondLst>
                                            <p:cond delay="0"/>
                                          </p:stCondLst>
                                        </p:cTn>
                                        <p:tgtEl>
                                          <p:spTgt spid="7">
                                            <p:txEl>
                                              <p:pRg st="0" end="0"/>
                                            </p:txEl>
                                          </p:spTgt>
                                        </p:tgtEl>
                                        <p:attrNameLst>
                                          <p:attrName>style.visibility</p:attrName>
                                        </p:attrNameLst>
                                      </p:cBhvr>
                                      <p:to>
                                        <p:strVal val="visible"/>
                                      </p:to>
                                    </p:set>
                                    <p:anim calcmode="lin" valueType="num">
                                      <p:cBhvr additive="base">
                                        <p:cTn id="18" dur="30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9" dur="30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4413_BnHover.jpg"/>
          <p:cNvPicPr>
            <a:picLocks noChangeAspect="1"/>
          </p:cNvPicPr>
          <p:nvPr/>
        </p:nvPicPr>
        <p:blipFill>
          <a:blip r:embed="rId3">
            <a:lum bright="-10000" contrast="40000"/>
          </a:blip>
          <a:stretch>
            <a:fillRect/>
          </a:stretch>
        </p:blipFill>
        <p:spPr>
          <a:xfrm>
            <a:off x="-214346" y="36286"/>
            <a:ext cx="9095619" cy="6821714"/>
          </a:xfrm>
          <a:prstGeom prst="rect">
            <a:avLst/>
          </a:prstGeom>
        </p:spPr>
      </p:pic>
      <p:pic>
        <p:nvPicPr>
          <p:cNvPr id="5" name="4 Imagen" descr="14413_BnHover.jpg"/>
          <p:cNvPicPr>
            <a:picLocks noChangeAspect="1"/>
          </p:cNvPicPr>
          <p:nvPr/>
        </p:nvPicPr>
        <p:blipFill>
          <a:blip r:embed="rId3">
            <a:lum bright="-10000" contrast="40000"/>
          </a:blip>
          <a:stretch>
            <a:fillRect/>
          </a:stretch>
        </p:blipFill>
        <p:spPr>
          <a:xfrm>
            <a:off x="214282" y="214290"/>
            <a:ext cx="8692379" cy="6519284"/>
          </a:xfrm>
          <a:prstGeom prst="rect">
            <a:avLst/>
          </a:prstGeom>
          <a:ln>
            <a:noFill/>
          </a:ln>
        </p:spPr>
      </p:pic>
      <p:pic>
        <p:nvPicPr>
          <p:cNvPr id="6" name="5 Imagen" descr="14413_BnHover.jpg"/>
          <p:cNvPicPr>
            <a:picLocks noChangeAspect="1"/>
          </p:cNvPicPr>
          <p:nvPr/>
        </p:nvPicPr>
        <p:blipFill>
          <a:blip r:embed="rId3">
            <a:lum bright="-10000" contrast="40000"/>
          </a:blip>
          <a:stretch>
            <a:fillRect/>
          </a:stretch>
        </p:blipFill>
        <p:spPr>
          <a:xfrm>
            <a:off x="428597" y="357166"/>
            <a:ext cx="8286808" cy="6143668"/>
          </a:xfrm>
          <a:prstGeom prst="rect">
            <a:avLst/>
          </a:prstGeom>
          <a:ln>
            <a:noFill/>
          </a:ln>
        </p:spPr>
      </p:pic>
      <p:pic>
        <p:nvPicPr>
          <p:cNvPr id="7" name="6 Imagen" descr="14413_BnHover.jpg"/>
          <p:cNvPicPr>
            <a:picLocks noChangeAspect="1"/>
          </p:cNvPicPr>
          <p:nvPr/>
        </p:nvPicPr>
        <p:blipFill>
          <a:blip r:embed="rId3">
            <a:lum bright="-10000" contrast="40000"/>
          </a:blip>
          <a:stretch>
            <a:fillRect/>
          </a:stretch>
        </p:blipFill>
        <p:spPr>
          <a:xfrm>
            <a:off x="571472" y="500042"/>
            <a:ext cx="7929618" cy="5832954"/>
          </a:xfrm>
          <a:prstGeom prst="rect">
            <a:avLst/>
          </a:prstGeom>
          <a:ln>
            <a:noFill/>
          </a:ln>
        </p:spPr>
      </p:pic>
      <p:pic>
        <p:nvPicPr>
          <p:cNvPr id="8" name="7 Imagen" descr="14413_BnHover.jpg"/>
          <p:cNvPicPr>
            <a:picLocks noChangeAspect="1"/>
          </p:cNvPicPr>
          <p:nvPr/>
        </p:nvPicPr>
        <p:blipFill>
          <a:blip r:embed="rId3">
            <a:lum bright="-10000" contrast="40000"/>
          </a:blip>
          <a:stretch>
            <a:fillRect/>
          </a:stretch>
        </p:blipFill>
        <p:spPr>
          <a:xfrm>
            <a:off x="714348" y="642918"/>
            <a:ext cx="7510514" cy="5524665"/>
          </a:xfrm>
          <a:prstGeom prst="rect">
            <a:avLst/>
          </a:prstGeom>
          <a:ln>
            <a:noFill/>
          </a:ln>
        </p:spPr>
      </p:pic>
      <p:pic>
        <p:nvPicPr>
          <p:cNvPr id="9" name="8 Imagen" descr="14413_BnHover.jpg"/>
          <p:cNvPicPr>
            <a:picLocks noChangeAspect="1"/>
          </p:cNvPicPr>
          <p:nvPr/>
        </p:nvPicPr>
        <p:blipFill>
          <a:blip r:embed="rId3">
            <a:lum bright="-10000" contrast="40000"/>
          </a:blip>
          <a:stretch>
            <a:fillRect/>
          </a:stretch>
        </p:blipFill>
        <p:spPr>
          <a:xfrm>
            <a:off x="1142976" y="857232"/>
            <a:ext cx="6929486" cy="5072098"/>
          </a:xfrm>
          <a:prstGeom prst="rect">
            <a:avLst/>
          </a:prstGeom>
          <a:ln>
            <a:noFill/>
          </a:ln>
        </p:spPr>
      </p:pic>
      <p:sp>
        <p:nvSpPr>
          <p:cNvPr id="10" name="9 CuadroTexto"/>
          <p:cNvSpPr txBox="1"/>
          <p:nvPr/>
        </p:nvSpPr>
        <p:spPr>
          <a:xfrm>
            <a:off x="785786" y="3995678"/>
            <a:ext cx="7646276" cy="2862322"/>
          </a:xfrm>
          <a:prstGeom prst="rect">
            <a:avLst/>
          </a:prstGeom>
          <a:noFill/>
        </p:spPr>
        <p:txBody>
          <a:bodyPr wrap="square" rtlCol="0">
            <a:spAutoFit/>
          </a:bodyPr>
          <a:lstStyle/>
          <a:p>
            <a:r>
              <a:rPr lang="es-ES" sz="3600" b="1" dirty="0" smtClean="0">
                <a:ln>
                  <a:solidFill>
                    <a:sysClr val="windowText" lastClr="000000"/>
                  </a:solidFill>
                </a:ln>
                <a:blipFill>
                  <a:blip r:embed="rId4"/>
                  <a:stretch>
                    <a:fillRect/>
                  </a:stretch>
                </a:blipFill>
              </a:rPr>
              <a:t>puedes simular un tiempo, pero solo un tiempo, en principio para la mayoría de los hombres el ser  o no sensible está relacionado con ser más o menos hombre, eso es un gran error que está muy arraigado</a:t>
            </a:r>
            <a:endParaRPr lang="es-ES" sz="3600" b="1" dirty="0">
              <a:ln>
                <a:solidFill>
                  <a:sysClr val="windowText" lastClr="000000"/>
                </a:solidFill>
              </a:ln>
              <a:blipFill>
                <a:blip r:embed="rId4"/>
                <a:stretch>
                  <a:fillRect/>
                </a:stretch>
              </a:blipFill>
            </a:endParaRPr>
          </a:p>
        </p:txBody>
      </p:sp>
    </p:spTree>
  </p:cSld>
  <p:clrMapOvr>
    <a:masterClrMapping/>
  </p:clrMapOvr>
  <p:transition advTm="2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par>
                                <p:cTn id="8" presetID="13" presetClass="exit" presetSubtype="16" fill="hold" nodeType="withEffect">
                                  <p:stCondLst>
                                    <p:cond delay="0"/>
                                  </p:stCondLst>
                                  <p:childTnLst>
                                    <p:animEffect transition="out" filter="plus(in)">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13" presetClass="exit" presetSubtype="16" fill="hold" nodeType="withEffect">
                                  <p:stCondLst>
                                    <p:cond delay="0"/>
                                  </p:stCondLst>
                                  <p:childTnLst>
                                    <p:animEffect transition="out" filter="plus(in)">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3" presetClass="exit" presetSubtype="32" fill="hold" nodeType="withEffect">
                                  <p:stCondLst>
                                    <p:cond delay="0"/>
                                  </p:stCondLst>
                                  <p:childTnLst>
                                    <p:animEffect transition="out" filter="plus(out)">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23" presetClass="entr" presetSubtype="288" fill="hold" grpId="0" nodeType="withEffect" nodePh="1">
                                  <p:stCondLst>
                                    <p:cond delay="0"/>
                                  </p:stCondLst>
                                  <p:endCondLst>
                                    <p:cond evt="begin" delay="0">
                                      <p:tn val="17"/>
                                    </p:cond>
                                  </p:end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p:cTn id="19" dur="5000" fill="hold"/>
                                        <p:tgtEl>
                                          <p:spTgt spid="3">
                                            <p:txEl>
                                              <p:pRg st="0" end="0"/>
                                            </p:txEl>
                                          </p:spTgt>
                                        </p:tgtEl>
                                        <p:attrNameLst>
                                          <p:attrName>ppt_w</p:attrName>
                                        </p:attrNameLst>
                                      </p:cBhvr>
                                      <p:tavLst>
                                        <p:tav tm="0">
                                          <p:val>
                                            <p:strVal val="4/3*#ppt_w"/>
                                          </p:val>
                                        </p:tav>
                                        <p:tav tm="100000">
                                          <p:val>
                                            <p:strVal val="#ppt_w"/>
                                          </p:val>
                                        </p:tav>
                                      </p:tavLst>
                                    </p:anim>
                                    <p:anim calcmode="lin" valueType="num">
                                      <p:cBhvr>
                                        <p:cTn id="20" dur="5000" fill="hold"/>
                                        <p:tgtEl>
                                          <p:spTgt spid="3">
                                            <p:txEl>
                                              <p:pRg st="0" end="0"/>
                                            </p:txEl>
                                          </p:spTgt>
                                        </p:tgtEl>
                                        <p:attrNameLst>
                                          <p:attrName>ppt_h</p:attrName>
                                        </p:attrNameLst>
                                      </p:cBhvr>
                                      <p:tavLst>
                                        <p:tav tm="0">
                                          <p:val>
                                            <p:strVal val="4/3*#ppt_h"/>
                                          </p:val>
                                        </p:tav>
                                        <p:tav tm="100000">
                                          <p:val>
                                            <p:strVal val="#ppt_h"/>
                                          </p:val>
                                        </p:tav>
                                      </p:tavLst>
                                    </p:anim>
                                  </p:childTnLst>
                                </p:cTn>
                              </p:par>
                              <p:par>
                                <p:cTn id="21" presetID="7" presetClass="entr" presetSubtype="4"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2000" fill="hold"/>
                                        <p:tgtEl>
                                          <p:spTgt spid="10"/>
                                        </p:tgtEl>
                                        <p:attrNameLst>
                                          <p:attrName>ppt_x</p:attrName>
                                        </p:attrNameLst>
                                      </p:cBhvr>
                                      <p:tavLst>
                                        <p:tav tm="0">
                                          <p:val>
                                            <p:strVal val="#ppt_x"/>
                                          </p:val>
                                        </p:tav>
                                        <p:tav tm="100000">
                                          <p:val>
                                            <p:strVal val="#ppt_x"/>
                                          </p:val>
                                        </p:tav>
                                      </p:tavLst>
                                    </p:anim>
                                    <p:anim calcmode="lin" valueType="num">
                                      <p:cBhvr additive="base">
                                        <p:cTn id="24" dur="20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ba4a441e3cebe3c5d1234d513004dd01.jpg"/>
          <p:cNvPicPr>
            <a:picLocks noGrp="1" noChangeAspect="1"/>
          </p:cNvPicPr>
          <p:nvPr>
            <p:ph idx="1"/>
          </p:nvPr>
        </p:nvPicPr>
        <p:blipFill>
          <a:blip r:embed="rId2">
            <a:lum contrast="30000"/>
          </a:blip>
          <a:srcRect r="627" b="8981"/>
          <a:stretch>
            <a:fillRect/>
          </a:stretch>
        </p:blipFill>
        <p:spPr>
          <a:xfrm>
            <a:off x="-1" y="0"/>
            <a:ext cx="9125351" cy="6858000"/>
          </a:xfrm>
        </p:spPr>
      </p:pic>
      <p:pic>
        <p:nvPicPr>
          <p:cNvPr id="5" name="3 Marcador de contenido" descr="ba4a441e3cebe3c5d1234d513004dd01.jpg"/>
          <p:cNvPicPr>
            <a:picLocks noChangeAspect="1"/>
          </p:cNvPicPr>
          <p:nvPr/>
        </p:nvPicPr>
        <p:blipFill>
          <a:blip r:embed="rId2">
            <a:lum contrast="30000"/>
          </a:blip>
          <a:srcRect r="627" b="8981"/>
          <a:stretch>
            <a:fillRect/>
          </a:stretch>
        </p:blipFill>
        <p:spPr>
          <a:xfrm>
            <a:off x="18649" y="0"/>
            <a:ext cx="9125351" cy="6858000"/>
          </a:xfrm>
          <a:prstGeom prst="rect">
            <a:avLst/>
          </a:prstGeom>
          <a:ln>
            <a:noFill/>
          </a:ln>
        </p:spPr>
      </p:pic>
      <p:pic>
        <p:nvPicPr>
          <p:cNvPr id="6" name="3 Marcador de contenido" descr="ba4a441e3cebe3c5d1234d513004dd01.jpg"/>
          <p:cNvPicPr>
            <a:picLocks noChangeAspect="1"/>
          </p:cNvPicPr>
          <p:nvPr/>
        </p:nvPicPr>
        <p:blipFill>
          <a:blip r:embed="rId2">
            <a:duotone>
              <a:prstClr val="black"/>
              <a:schemeClr val="tx2">
                <a:tint val="45000"/>
                <a:satMod val="400000"/>
              </a:schemeClr>
            </a:duotone>
          </a:blip>
          <a:srcRect r="627" b="8981"/>
          <a:stretch>
            <a:fillRect/>
          </a:stretch>
        </p:blipFill>
        <p:spPr>
          <a:xfrm>
            <a:off x="357158" y="357166"/>
            <a:ext cx="8510614" cy="6181715"/>
          </a:xfrm>
          <a:prstGeom prst="rect">
            <a:avLst/>
          </a:prstGeom>
          <a:ln>
            <a:noFill/>
          </a:ln>
        </p:spPr>
      </p:pic>
      <p:pic>
        <p:nvPicPr>
          <p:cNvPr id="7" name="3 Marcador de contenido" descr="ba4a441e3cebe3c5d1234d513004dd01.jpg"/>
          <p:cNvPicPr>
            <a:picLocks noChangeAspect="1"/>
          </p:cNvPicPr>
          <p:nvPr/>
        </p:nvPicPr>
        <p:blipFill>
          <a:blip r:embed="rId2">
            <a:lum contrast="30000"/>
          </a:blip>
          <a:srcRect r="627" b="8981"/>
          <a:stretch>
            <a:fillRect/>
          </a:stretch>
        </p:blipFill>
        <p:spPr>
          <a:xfrm>
            <a:off x="571472" y="571481"/>
            <a:ext cx="8072494" cy="5715040"/>
          </a:xfrm>
          <a:prstGeom prst="rect">
            <a:avLst/>
          </a:prstGeom>
          <a:ln>
            <a:noFill/>
          </a:ln>
        </p:spPr>
      </p:pic>
      <p:pic>
        <p:nvPicPr>
          <p:cNvPr id="8" name="3 Marcador de contenido" descr="ba4a441e3cebe3c5d1234d513004dd01.jpg"/>
          <p:cNvPicPr>
            <a:picLocks noChangeAspect="1"/>
          </p:cNvPicPr>
          <p:nvPr/>
        </p:nvPicPr>
        <p:blipFill>
          <a:blip r:embed="rId2">
            <a:duotone>
              <a:prstClr val="black"/>
              <a:schemeClr val="tx2">
                <a:tint val="45000"/>
                <a:satMod val="400000"/>
              </a:schemeClr>
            </a:duotone>
          </a:blip>
          <a:srcRect r="627" b="8981"/>
          <a:stretch>
            <a:fillRect/>
          </a:stretch>
        </p:blipFill>
        <p:spPr>
          <a:xfrm>
            <a:off x="785786" y="714356"/>
            <a:ext cx="7682323" cy="5286412"/>
          </a:xfrm>
          <a:prstGeom prst="rect">
            <a:avLst/>
          </a:prstGeom>
          <a:ln>
            <a:noFill/>
          </a:ln>
        </p:spPr>
      </p:pic>
      <p:pic>
        <p:nvPicPr>
          <p:cNvPr id="9" name="3 Marcador de contenido" descr="ba4a441e3cebe3c5d1234d513004dd01.jpg"/>
          <p:cNvPicPr>
            <a:picLocks noChangeAspect="1"/>
          </p:cNvPicPr>
          <p:nvPr/>
        </p:nvPicPr>
        <p:blipFill>
          <a:blip r:embed="rId2">
            <a:lum contrast="30000"/>
          </a:blip>
          <a:srcRect r="627" b="8981"/>
          <a:stretch>
            <a:fillRect/>
          </a:stretch>
        </p:blipFill>
        <p:spPr>
          <a:xfrm>
            <a:off x="1000100" y="928670"/>
            <a:ext cx="7215238" cy="4857784"/>
          </a:xfrm>
          <a:prstGeom prst="rect">
            <a:avLst/>
          </a:prstGeom>
          <a:ln>
            <a:noFill/>
          </a:ln>
        </p:spPr>
      </p:pic>
      <p:sp>
        <p:nvSpPr>
          <p:cNvPr id="10" name="9 CuadroTexto"/>
          <p:cNvSpPr txBox="1"/>
          <p:nvPr/>
        </p:nvSpPr>
        <p:spPr>
          <a:xfrm>
            <a:off x="714348" y="4429132"/>
            <a:ext cx="7429552" cy="2308324"/>
          </a:xfrm>
          <a:prstGeom prst="rect">
            <a:avLst/>
          </a:prstGeom>
          <a:noFill/>
        </p:spPr>
        <p:txBody>
          <a:bodyPr wrap="square" rtlCol="0">
            <a:spAutoFit/>
          </a:bodyPr>
          <a:lstStyle/>
          <a:p>
            <a:r>
              <a:rPr lang="es-ES" sz="36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rPr>
              <a:t>La mujer es sensible por naturaleza, es la sensibilidad personificada, cualquier fingimiento no tardará en descubrirlo y como consecuencia, decepción, desencanto, el comienzo del final</a:t>
            </a:r>
            <a:endParaRPr lang="es-ES" sz="3600" b="1" dirty="0">
              <a:ln>
                <a:solidFill>
                  <a:sysClr val="windowText" lastClr="000000"/>
                </a:solidFill>
              </a:ln>
              <a:blipFill>
                <a:blip r:embed="rId3"/>
                <a:stretch>
                  <a:fillRect/>
                </a:stretch>
              </a:blipFill>
              <a:effectLst>
                <a:outerShdw blurRad="38100" dist="38100" dir="2700000" algn="tl">
                  <a:srgbClr val="000000">
                    <a:alpha val="43137"/>
                  </a:srgbClr>
                </a:outerShdw>
              </a:effectLst>
            </a:endParaRPr>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0"/>
                                  </p:stCondLst>
                                  <p:childTnLst>
                                    <p:animEffect transition="out" filter="checkerboard(across)">
                                      <p:cBhvr>
                                        <p:cTn id="6" dur="5000"/>
                                        <p:tgtEl>
                                          <p:spTgt spid="9"/>
                                        </p:tgtEl>
                                      </p:cBhvr>
                                    </p:animEffect>
                                    <p:set>
                                      <p:cBhvr>
                                        <p:cTn id="7" dur="1" fill="hold">
                                          <p:stCondLst>
                                            <p:cond delay="4999"/>
                                          </p:stCondLst>
                                        </p:cTn>
                                        <p:tgtEl>
                                          <p:spTgt spid="9"/>
                                        </p:tgtEl>
                                        <p:attrNameLst>
                                          <p:attrName>style.visibility</p:attrName>
                                        </p:attrNameLst>
                                      </p:cBhvr>
                                      <p:to>
                                        <p:strVal val="hidden"/>
                                      </p:to>
                                    </p:set>
                                  </p:childTnLst>
                                </p:cTn>
                              </p:par>
                              <p:par>
                                <p:cTn id="8" presetID="5" presetClass="exit" presetSubtype="5" fill="hold" nodeType="withEffect">
                                  <p:stCondLst>
                                    <p:cond delay="0"/>
                                  </p:stCondLst>
                                  <p:childTnLst>
                                    <p:animEffect transition="out" filter="checkerboard(down)">
                                      <p:cBhvr>
                                        <p:cTn id="9" dur="5000"/>
                                        <p:tgtEl>
                                          <p:spTgt spid="8"/>
                                        </p:tgtEl>
                                      </p:cBhvr>
                                    </p:animEffect>
                                    <p:set>
                                      <p:cBhvr>
                                        <p:cTn id="10" dur="1" fill="hold">
                                          <p:stCondLst>
                                            <p:cond delay="4999"/>
                                          </p:stCondLst>
                                        </p:cTn>
                                        <p:tgtEl>
                                          <p:spTgt spid="8"/>
                                        </p:tgtEl>
                                        <p:attrNameLst>
                                          <p:attrName>style.visibility</p:attrName>
                                        </p:attrNameLst>
                                      </p:cBhvr>
                                      <p:to>
                                        <p:strVal val="hidden"/>
                                      </p:to>
                                    </p:set>
                                  </p:childTnLst>
                                </p:cTn>
                              </p:par>
                            </p:childTnLst>
                          </p:cTn>
                        </p:par>
                        <p:par>
                          <p:cTn id="11" fill="hold">
                            <p:stCondLst>
                              <p:cond delay="5000"/>
                            </p:stCondLst>
                            <p:childTnLst>
                              <p:par>
                                <p:cTn id="12" presetID="13" presetClass="exit" presetSubtype="16" fill="hold" nodeType="afterEffect">
                                  <p:stCondLst>
                                    <p:cond delay="0"/>
                                  </p:stCondLst>
                                  <p:childTnLst>
                                    <p:animEffect transition="out" filter="plus(in)">
                                      <p:cBhvr>
                                        <p:cTn id="13" dur="5000"/>
                                        <p:tgtEl>
                                          <p:spTgt spid="7"/>
                                        </p:tgtEl>
                                      </p:cBhvr>
                                    </p:animEffect>
                                    <p:set>
                                      <p:cBhvr>
                                        <p:cTn id="14" dur="1" fill="hold">
                                          <p:stCondLst>
                                            <p:cond delay="4999"/>
                                          </p:stCondLst>
                                        </p:cTn>
                                        <p:tgtEl>
                                          <p:spTgt spid="7"/>
                                        </p:tgtEl>
                                        <p:attrNameLst>
                                          <p:attrName>style.visibility</p:attrName>
                                        </p:attrNameLst>
                                      </p:cBhvr>
                                      <p:to>
                                        <p:strVal val="hidden"/>
                                      </p:to>
                                    </p:set>
                                  </p:childTnLst>
                                </p:cTn>
                              </p:par>
                              <p:par>
                                <p:cTn id="15" presetID="13" presetClass="exit" presetSubtype="32" fill="hold" nodeType="withEffect">
                                  <p:stCondLst>
                                    <p:cond delay="0"/>
                                  </p:stCondLst>
                                  <p:childTnLst>
                                    <p:animEffect transition="out" filter="plus(out)">
                                      <p:cBhvr>
                                        <p:cTn id="16" dur="5000"/>
                                        <p:tgtEl>
                                          <p:spTgt spid="6"/>
                                        </p:tgtEl>
                                      </p:cBhvr>
                                    </p:animEffect>
                                    <p:set>
                                      <p:cBhvr>
                                        <p:cTn id="17" dur="1" fill="hold">
                                          <p:stCondLst>
                                            <p:cond delay="4999"/>
                                          </p:stCondLst>
                                        </p:cTn>
                                        <p:tgtEl>
                                          <p:spTgt spid="6"/>
                                        </p:tgtEl>
                                        <p:attrNameLst>
                                          <p:attrName>style.visibility</p:attrName>
                                        </p:attrNameLst>
                                      </p:cBhvr>
                                      <p:to>
                                        <p:strVal val="hidden"/>
                                      </p:to>
                                    </p:set>
                                  </p:childTnLst>
                                </p:cTn>
                              </p:par>
                              <p:par>
                                <p:cTn id="18" presetID="23" presetClass="entr" presetSubtype="288"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0" fill="hold"/>
                                        <p:tgtEl>
                                          <p:spTgt spid="5"/>
                                        </p:tgtEl>
                                        <p:attrNameLst>
                                          <p:attrName>ppt_w</p:attrName>
                                        </p:attrNameLst>
                                      </p:cBhvr>
                                      <p:tavLst>
                                        <p:tav tm="0">
                                          <p:val>
                                            <p:strVal val="4/3*#ppt_w"/>
                                          </p:val>
                                        </p:tav>
                                        <p:tav tm="100000">
                                          <p:val>
                                            <p:strVal val="#ppt_w"/>
                                          </p:val>
                                        </p:tav>
                                      </p:tavLst>
                                    </p:anim>
                                    <p:anim calcmode="lin" valueType="num">
                                      <p:cBhvr>
                                        <p:cTn id="21" dur="5000" fill="hold"/>
                                        <p:tgtEl>
                                          <p:spTgt spid="5"/>
                                        </p:tgtEl>
                                        <p:attrNameLst>
                                          <p:attrName>ppt_h</p:attrName>
                                        </p:attrNameLst>
                                      </p:cBhvr>
                                      <p:tavLst>
                                        <p:tav tm="0">
                                          <p:val>
                                            <p:strVal val="4/3*#ppt_h"/>
                                          </p:val>
                                        </p:tav>
                                        <p:tav tm="100000">
                                          <p:val>
                                            <p:strVal val="#ppt_h"/>
                                          </p:val>
                                        </p:tav>
                                      </p:tavLst>
                                    </p:anim>
                                  </p:childTnLst>
                                </p:cTn>
                              </p:par>
                            </p:childTnLst>
                          </p:cTn>
                        </p:par>
                        <p:par>
                          <p:cTn id="22" fill="hold">
                            <p:stCondLst>
                              <p:cond delay="10000"/>
                            </p:stCondLst>
                            <p:childTnLst>
                              <p:par>
                                <p:cTn id="23" presetID="7" presetClass="entr" presetSubtype="4"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3000" fill="hold"/>
                                        <p:tgtEl>
                                          <p:spTgt spid="10"/>
                                        </p:tgtEl>
                                        <p:attrNameLst>
                                          <p:attrName>ppt_x</p:attrName>
                                        </p:attrNameLst>
                                      </p:cBhvr>
                                      <p:tavLst>
                                        <p:tav tm="0">
                                          <p:val>
                                            <p:strVal val="#ppt_x"/>
                                          </p:val>
                                        </p:tav>
                                        <p:tav tm="100000">
                                          <p:val>
                                            <p:strVal val="#ppt_x"/>
                                          </p:val>
                                        </p:tav>
                                      </p:tavLst>
                                    </p:anim>
                                    <p:anim calcmode="lin" valueType="num">
                                      <p:cBhvr additive="base">
                                        <p:cTn id="26" dur="30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ln>
            <a:solidFill>
              <a:schemeClr val="accent3">
                <a:lumMod val="75000"/>
              </a:schemeClr>
            </a:solidFill>
          </a:ln>
          <a:effectLst/>
        </p:spPr>
        <p:txBody>
          <a:bodyPr/>
          <a:lstStyle/>
          <a:p>
            <a:endParaRPr lang="es-ES" dirty="0"/>
          </a:p>
        </p:txBody>
      </p:sp>
      <p:sp>
        <p:nvSpPr>
          <p:cNvPr id="3" name="2 Subtítulo"/>
          <p:cNvSpPr>
            <a:spLocks noGrp="1"/>
          </p:cNvSpPr>
          <p:nvPr>
            <p:ph type="subTitle" idx="1"/>
          </p:nvPr>
        </p:nvSpPr>
        <p:spPr>
          <a:xfrm>
            <a:off x="0" y="0"/>
            <a:ext cx="9144000" cy="6858000"/>
          </a:xfrm>
          <a:prstGeom prst="ellipse">
            <a:avLst/>
          </a:prstGeom>
          <a:blipFill>
            <a:blip r:embed="rId2"/>
            <a:stretch>
              <a:fillRect/>
            </a:stretch>
          </a:blipFill>
          <a:ln>
            <a:noFill/>
          </a:ln>
          <a:effectLst>
            <a:glow rad="228600">
              <a:srgbClr val="FF9900">
                <a:alpha val="40000"/>
              </a:srgbClr>
            </a:glow>
          </a:effectLst>
        </p:spPr>
        <p:txBody>
          <a:bodyPr/>
          <a:lstStyle/>
          <a:p>
            <a:endParaRPr lang="es-ES" dirty="0"/>
          </a:p>
        </p:txBody>
      </p:sp>
      <p:pic>
        <p:nvPicPr>
          <p:cNvPr id="4" name="3 Imagen" descr="6.JPG"/>
          <p:cNvPicPr>
            <a:picLocks noChangeAspect="1"/>
          </p:cNvPicPr>
          <p:nvPr/>
        </p:nvPicPr>
        <p:blipFill>
          <a:blip r:embed="rId3"/>
          <a:stretch>
            <a:fillRect/>
          </a:stretch>
        </p:blipFill>
        <p:spPr>
          <a:xfrm>
            <a:off x="1285852" y="0"/>
            <a:ext cx="7215238" cy="6858000"/>
          </a:xfrm>
          <a:prstGeom prst="rect">
            <a:avLst/>
          </a:prstGeom>
          <a:ln>
            <a:solidFill>
              <a:srgbClr val="FFC000"/>
            </a:solidFill>
          </a:ln>
          <a:effectLst>
            <a:softEdge rad="635000"/>
          </a:effectLst>
        </p:spPr>
      </p:pic>
      <p:pic>
        <p:nvPicPr>
          <p:cNvPr id="5" name="4 Imagen" descr="6.JPG"/>
          <p:cNvPicPr>
            <a:picLocks noChangeAspect="1"/>
          </p:cNvPicPr>
          <p:nvPr/>
        </p:nvPicPr>
        <p:blipFill>
          <a:blip r:embed="rId3"/>
          <a:stretch>
            <a:fillRect/>
          </a:stretch>
        </p:blipFill>
        <p:spPr>
          <a:xfrm>
            <a:off x="928662" y="0"/>
            <a:ext cx="7215238" cy="6858000"/>
          </a:xfrm>
          <a:prstGeom prst="ellipse">
            <a:avLst/>
          </a:prstGeom>
          <a:effectLst>
            <a:softEdge rad="635000"/>
          </a:effectLst>
        </p:spPr>
      </p:pic>
      <p:pic>
        <p:nvPicPr>
          <p:cNvPr id="6" name="5 Imagen" descr="6.JPG"/>
          <p:cNvPicPr>
            <a:picLocks noChangeAspect="1"/>
          </p:cNvPicPr>
          <p:nvPr/>
        </p:nvPicPr>
        <p:blipFill>
          <a:blip r:embed="rId3"/>
          <a:stretch>
            <a:fillRect/>
          </a:stretch>
        </p:blipFill>
        <p:spPr>
          <a:xfrm>
            <a:off x="1000100" y="0"/>
            <a:ext cx="7215238" cy="6858000"/>
          </a:xfrm>
          <a:prstGeom prst="ellipse">
            <a:avLst/>
          </a:prstGeom>
          <a:ln>
            <a:noFill/>
          </a:ln>
          <a:effectLst>
            <a:glow rad="228600">
              <a:srgbClr val="FF9900">
                <a:alpha val="40000"/>
              </a:srgbClr>
            </a:glow>
          </a:effectLst>
        </p:spPr>
      </p:pic>
      <p:sp>
        <p:nvSpPr>
          <p:cNvPr id="7" name="6 CuadroTexto"/>
          <p:cNvSpPr txBox="1"/>
          <p:nvPr/>
        </p:nvSpPr>
        <p:spPr>
          <a:xfrm>
            <a:off x="2071670" y="3643314"/>
            <a:ext cx="5357850" cy="2862322"/>
          </a:xfrm>
          <a:prstGeom prst="rect">
            <a:avLst/>
          </a:prstGeom>
          <a:noFill/>
        </p:spPr>
        <p:txBody>
          <a:bodyPr wrap="square" rtlCol="0">
            <a:spAutoFit/>
          </a:bodyPr>
          <a:lstStyle/>
          <a:p>
            <a:r>
              <a:rPr lang="es-ES" sz="3600" b="1" dirty="0" smtClean="0">
                <a:ln>
                  <a:solidFill>
                    <a:sysClr val="windowText" lastClr="000000"/>
                  </a:solidFill>
                </a:ln>
                <a:blipFill>
                  <a:blip r:embed="rId4"/>
                  <a:stretch>
                    <a:fillRect/>
                  </a:stretch>
                </a:blipFill>
                <a:effectLst>
                  <a:outerShdw blurRad="38100" dist="38100" dir="2700000" algn="tl">
                    <a:srgbClr val="000000">
                      <a:alpha val="43137"/>
                    </a:srgbClr>
                  </a:outerShdw>
                </a:effectLst>
              </a:rPr>
              <a:t>El hombre debe de mostrarse tal como es, todo lo que sea fingir ,simular o aparentar, es perder el tiempo, puede valerle para algo pasajero, pero nada más</a:t>
            </a:r>
            <a:endParaRPr lang="es-ES" sz="3600" b="1" dirty="0">
              <a:ln>
                <a:solidFill>
                  <a:sysClr val="windowText" lastClr="000000"/>
                </a:solidFill>
              </a:ln>
              <a:blipFill>
                <a:blip r:embed="rId4"/>
                <a:stretch>
                  <a:fillRect/>
                </a:stretch>
              </a:blipFill>
              <a:effectLst>
                <a:outerShdw blurRad="38100" dist="38100" dir="2700000" algn="tl">
                  <a:srgbClr val="000000">
                    <a:alpha val="43137"/>
                  </a:srgbClr>
                </a:outerShdw>
              </a:effectLst>
            </a:endParaRPr>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strVal val="2/3*#ppt_w"/>
                                          </p:val>
                                        </p:tav>
                                        <p:tav tm="100000">
                                          <p:val>
                                            <p:strVal val="#ppt_w"/>
                                          </p:val>
                                        </p:tav>
                                      </p:tavLst>
                                    </p:anim>
                                    <p:anim calcmode="lin" valueType="num">
                                      <p:cBhvr>
                                        <p:cTn id="8" dur="5000" fill="hold"/>
                                        <p:tgtEl>
                                          <p:spTgt spid="6"/>
                                        </p:tgtEl>
                                        <p:attrNameLst>
                                          <p:attrName>ppt_h</p:attrName>
                                        </p:attrNameLst>
                                      </p:cBhvr>
                                      <p:tavLst>
                                        <p:tav tm="0">
                                          <p:val>
                                            <p:strVal val="2/3*#ppt_h"/>
                                          </p:val>
                                        </p:tav>
                                        <p:tav tm="100000">
                                          <p:val>
                                            <p:strVal val="#ppt_h"/>
                                          </p:val>
                                        </p:tav>
                                      </p:tavLst>
                                    </p:anim>
                                  </p:childTnLst>
                                </p:cTn>
                              </p:par>
                            </p:childTnLst>
                          </p:cTn>
                        </p:par>
                        <p:par>
                          <p:cTn id="9" fill="hold">
                            <p:stCondLst>
                              <p:cond delay="5000"/>
                            </p:stCondLst>
                            <p:childTnLst>
                              <p:par>
                                <p:cTn id="10" presetID="23" presetClass="entr" presetSubtype="288"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0" fill="hold"/>
                                        <p:tgtEl>
                                          <p:spTgt spid="6"/>
                                        </p:tgtEl>
                                        <p:attrNameLst>
                                          <p:attrName>ppt_w</p:attrName>
                                        </p:attrNameLst>
                                      </p:cBhvr>
                                      <p:tavLst>
                                        <p:tav tm="0">
                                          <p:val>
                                            <p:strVal val="4/3*#ppt_w"/>
                                          </p:val>
                                        </p:tav>
                                        <p:tav tm="100000">
                                          <p:val>
                                            <p:strVal val="#ppt_w"/>
                                          </p:val>
                                        </p:tav>
                                      </p:tavLst>
                                    </p:anim>
                                    <p:anim calcmode="lin" valueType="num">
                                      <p:cBhvr>
                                        <p:cTn id="13" dur="5000" fill="hold"/>
                                        <p:tgtEl>
                                          <p:spTgt spid="6"/>
                                        </p:tgtEl>
                                        <p:attrNameLst>
                                          <p:attrName>ppt_h</p:attrName>
                                        </p:attrNameLst>
                                      </p:cBhvr>
                                      <p:tavLst>
                                        <p:tav tm="0">
                                          <p:val>
                                            <p:strVal val="4/3*#ppt_h"/>
                                          </p:val>
                                        </p:tav>
                                        <p:tav tm="100000">
                                          <p:val>
                                            <p:strVal val="#ppt_h"/>
                                          </p:val>
                                        </p:tav>
                                      </p:tavLst>
                                    </p:anim>
                                  </p:childTnLst>
                                </p:cTn>
                              </p:par>
                              <p:par>
                                <p:cTn id="14" presetID="23" presetClass="entr" presetSubtype="272" fill="hold" grpId="0" nodeType="withEffect">
                                  <p:stCondLst>
                                    <p:cond delay="0"/>
                                  </p:stCondLst>
                                  <p:childTnLst>
                                    <p:set>
                                      <p:cBhvr>
                                        <p:cTn id="15" dur="1" fill="hold">
                                          <p:stCondLst>
                                            <p:cond delay="0"/>
                                          </p:stCondLst>
                                        </p:cTn>
                                        <p:tgtEl>
                                          <p:spTgt spid="3">
                                            <p:bg/>
                                          </p:spTgt>
                                        </p:tgtEl>
                                        <p:attrNameLst>
                                          <p:attrName>style.visibility</p:attrName>
                                        </p:attrNameLst>
                                      </p:cBhvr>
                                      <p:to>
                                        <p:strVal val="visible"/>
                                      </p:to>
                                    </p:set>
                                    <p:anim calcmode="lin" valueType="num">
                                      <p:cBhvr>
                                        <p:cTn id="16" dur="5000" fill="hold"/>
                                        <p:tgtEl>
                                          <p:spTgt spid="3">
                                            <p:bg/>
                                          </p:spTgt>
                                        </p:tgtEl>
                                        <p:attrNameLst>
                                          <p:attrName>ppt_w</p:attrName>
                                        </p:attrNameLst>
                                      </p:cBhvr>
                                      <p:tavLst>
                                        <p:tav tm="0">
                                          <p:val>
                                            <p:strVal val="2/3*#ppt_w"/>
                                          </p:val>
                                        </p:tav>
                                        <p:tav tm="100000">
                                          <p:val>
                                            <p:strVal val="#ppt_w"/>
                                          </p:val>
                                        </p:tav>
                                      </p:tavLst>
                                    </p:anim>
                                    <p:anim calcmode="lin" valueType="num">
                                      <p:cBhvr>
                                        <p:cTn id="17" dur="5000" fill="hold"/>
                                        <p:tgtEl>
                                          <p:spTgt spid="3">
                                            <p:bg/>
                                          </p:spTgt>
                                        </p:tgtEl>
                                        <p:attrNameLst>
                                          <p:attrName>ppt_h</p:attrName>
                                        </p:attrNameLst>
                                      </p:cBhvr>
                                      <p:tavLst>
                                        <p:tav tm="0">
                                          <p:val>
                                            <p:strVal val="2/3*#ppt_h"/>
                                          </p:val>
                                        </p:tav>
                                        <p:tav tm="100000">
                                          <p:val>
                                            <p:strVal val="#ppt_h"/>
                                          </p:val>
                                        </p:tav>
                                      </p:tavLst>
                                    </p:anim>
                                  </p:childTnLst>
                                </p:cTn>
                              </p:par>
                              <p:par>
                                <p:cTn id="18" presetID="23" presetClass="entr" presetSubtype="272" fill="hold" grpId="0" nodeType="withEffect" nodePh="1">
                                  <p:stCondLst>
                                    <p:cond delay="0"/>
                                  </p:stCondLst>
                                  <p:endCondLst>
                                    <p:cond evt="begin" delay="0">
                                      <p:tn val="18"/>
                                    </p:cond>
                                  </p:endCondLst>
                                  <p:childTnLst>
                                    <p:set>
                                      <p:cBhvr>
                                        <p:cTn id="19" dur="1" fill="hold">
                                          <p:stCondLst>
                                            <p:cond delay="0"/>
                                          </p:stCondLst>
                                        </p:cTn>
                                        <p:tgtEl>
                                          <p:spTgt spid="3">
                                            <p:txEl>
                                              <p:pRg st="0" end="0"/>
                                            </p:txEl>
                                          </p:spTgt>
                                        </p:tgtEl>
                                        <p:attrNameLst>
                                          <p:attrName>style.visibility</p:attrName>
                                        </p:attrNameLst>
                                      </p:cBhvr>
                                      <p:to>
                                        <p:strVal val="visible"/>
                                      </p:to>
                                    </p:set>
                                    <p:anim calcmode="lin" valueType="num">
                                      <p:cBhvr>
                                        <p:cTn id="20" dur="5000" fill="hold"/>
                                        <p:tgtEl>
                                          <p:spTgt spid="3">
                                            <p:txEl>
                                              <p:pRg st="0" end="0"/>
                                            </p:txEl>
                                          </p:spTgt>
                                        </p:tgtEl>
                                        <p:attrNameLst>
                                          <p:attrName>ppt_w</p:attrName>
                                        </p:attrNameLst>
                                      </p:cBhvr>
                                      <p:tavLst>
                                        <p:tav tm="0">
                                          <p:val>
                                            <p:strVal val="2/3*#ppt_w"/>
                                          </p:val>
                                        </p:tav>
                                        <p:tav tm="100000">
                                          <p:val>
                                            <p:strVal val="#ppt_w"/>
                                          </p:val>
                                        </p:tav>
                                      </p:tavLst>
                                    </p:anim>
                                    <p:anim calcmode="lin" valueType="num">
                                      <p:cBhvr>
                                        <p:cTn id="21" dur="5000" fill="hold"/>
                                        <p:tgtEl>
                                          <p:spTgt spid="3">
                                            <p:txEl>
                                              <p:pRg st="0" end="0"/>
                                            </p:txEl>
                                          </p:spTgt>
                                        </p:tgtEl>
                                        <p:attrNameLst>
                                          <p:attrName>ppt_h</p:attrName>
                                        </p:attrNameLst>
                                      </p:cBhvr>
                                      <p:tavLst>
                                        <p:tav tm="0">
                                          <p:val>
                                            <p:strVal val="2/3*#ppt_h"/>
                                          </p:val>
                                        </p:tav>
                                        <p:tav tm="100000">
                                          <p:val>
                                            <p:strVal val="#ppt_h"/>
                                          </p:val>
                                        </p:tav>
                                      </p:tavLst>
                                    </p:anim>
                                  </p:childTnLst>
                                </p:cTn>
                              </p:par>
                            </p:childTnLst>
                          </p:cTn>
                        </p:par>
                        <p:par>
                          <p:cTn id="22" fill="hold">
                            <p:stCondLst>
                              <p:cond delay="10000"/>
                            </p:stCondLst>
                            <p:childTnLst>
                              <p:par>
                                <p:cTn id="23" presetID="7" presetClass="entr" presetSubtype="4" fill="hold" nodeType="afterEffect">
                                  <p:stCondLst>
                                    <p:cond delay="0"/>
                                  </p:stCondLst>
                                  <p:childTnLst>
                                    <p:set>
                                      <p:cBhvr>
                                        <p:cTn id="24" dur="1" fill="hold">
                                          <p:stCondLst>
                                            <p:cond delay="0"/>
                                          </p:stCondLst>
                                        </p:cTn>
                                        <p:tgtEl>
                                          <p:spTgt spid="7">
                                            <p:txEl>
                                              <p:pRg st="0" end="0"/>
                                            </p:txEl>
                                          </p:spTgt>
                                        </p:tgtEl>
                                        <p:attrNameLst>
                                          <p:attrName>style.visibility</p:attrName>
                                        </p:attrNameLst>
                                      </p:cBhvr>
                                      <p:to>
                                        <p:strVal val="visible"/>
                                      </p:to>
                                    </p:set>
                                    <p:anim calcmode="lin" valueType="num">
                                      <p:cBhvr additive="base">
                                        <p:cTn id="25" dur="30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26" dur="30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a:blip r:embed="rId3"/>
            <a:stretch>
              <a:fillRect/>
            </a:stretch>
          </a:blipFill>
        </p:spPr>
        <p:txBody>
          <a:bodyPr/>
          <a:lstStyle/>
          <a:p>
            <a:endParaRPr lang="es-ES" dirty="0"/>
          </a:p>
        </p:txBody>
      </p:sp>
      <p:pic>
        <p:nvPicPr>
          <p:cNvPr id="4" name="3 Marcador de contenido" descr="00Be053Hv23.jpg"/>
          <p:cNvPicPr>
            <a:picLocks noGrp="1" noChangeAspect="1"/>
          </p:cNvPicPr>
          <p:nvPr>
            <p:ph idx="1"/>
          </p:nvPr>
        </p:nvPicPr>
        <p:blipFill>
          <a:blip r:embed="rId4">
            <a:lum bright="-10000" contrast="30000"/>
          </a:blip>
          <a:stretch>
            <a:fillRect/>
          </a:stretch>
        </p:blipFill>
        <p:spPr>
          <a:xfrm>
            <a:off x="785786" y="-277091"/>
            <a:ext cx="7358114" cy="7135091"/>
          </a:xfrm>
          <a:prstGeom prst="roundRect">
            <a:avLst/>
          </a:prstGeom>
          <a:effectLst>
            <a:softEdge rad="635000"/>
          </a:effectLst>
        </p:spPr>
      </p:pic>
      <p:pic>
        <p:nvPicPr>
          <p:cNvPr id="5" name="3 Marcador de contenido" descr="00Be053Hv23.jpg"/>
          <p:cNvPicPr>
            <a:picLocks noChangeAspect="1"/>
          </p:cNvPicPr>
          <p:nvPr/>
        </p:nvPicPr>
        <p:blipFill>
          <a:blip r:embed="rId4">
            <a:lum bright="-10000" contrast="30000"/>
          </a:blip>
          <a:stretch>
            <a:fillRect/>
          </a:stretch>
        </p:blipFill>
        <p:spPr>
          <a:xfrm>
            <a:off x="1357290" y="0"/>
            <a:ext cx="6777703" cy="6572272"/>
          </a:xfrm>
          <a:prstGeom prst="roundRect">
            <a:avLst/>
          </a:prstGeom>
          <a:effectLst>
            <a:softEdge rad="317500"/>
          </a:effectLst>
        </p:spPr>
      </p:pic>
      <p:sp>
        <p:nvSpPr>
          <p:cNvPr id="6" name="5 CuadroTexto"/>
          <p:cNvSpPr txBox="1"/>
          <p:nvPr/>
        </p:nvSpPr>
        <p:spPr>
          <a:xfrm>
            <a:off x="1428728" y="3357562"/>
            <a:ext cx="7286676" cy="3139321"/>
          </a:xfrm>
          <a:prstGeom prst="rect">
            <a:avLst/>
          </a:prstGeom>
          <a:noFill/>
        </p:spPr>
        <p:txBody>
          <a:bodyPr wrap="square" rtlCol="0">
            <a:spAutoFit/>
          </a:bodyPr>
          <a:lstStyle/>
          <a:p>
            <a:r>
              <a:rPr lang="es-ES" sz="3600" b="1" dirty="0" smtClean="0">
                <a:ln>
                  <a:solidFill>
                    <a:sysClr val="windowText" lastClr="000000"/>
                  </a:solidFill>
                </a:ln>
                <a:blipFill>
                  <a:blip r:embed="rId5"/>
                  <a:stretch>
                    <a:fillRect/>
                  </a:stretch>
                </a:blipFill>
                <a:effectLst>
                  <a:outerShdw blurRad="38100" dist="38100" dir="2700000" algn="tl">
                    <a:srgbClr val="000000">
                      <a:alpha val="43137"/>
                    </a:srgbClr>
                  </a:outerShdw>
                </a:effectLst>
              </a:rPr>
              <a:t>Como ejemplo diré que si conoces a una mujer, te sientes atraído, entablas una conversación, si la mujer descubre que eres una persona sensible, su actitud será muy distinta a si no percibe esa sensibilidad.</a:t>
            </a:r>
          </a:p>
          <a:p>
            <a:endParaRPr lang="es-ES" dirty="0"/>
          </a:p>
        </p:txBody>
      </p:sp>
    </p:spTree>
  </p:cSld>
  <p:clrMapOvr>
    <a:masterClrMapping/>
  </p:clrMapOvr>
  <p:transition advTm="25000">
    <p:sndAc>
      <p:stSnd>
        <p:snd r:embed="rId2" name="Paul Mauriat - This is My Song.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iterate type="lt">
                                    <p:tmPct val="0"/>
                                  </p:iterate>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strVal val="4/3*#ppt_w"/>
                                          </p:val>
                                        </p:tav>
                                        <p:tav tm="100000">
                                          <p:val>
                                            <p:strVal val="#ppt_w"/>
                                          </p:val>
                                        </p:tav>
                                      </p:tavLst>
                                    </p:anim>
                                    <p:anim calcmode="lin" valueType="num">
                                      <p:cBhvr>
                                        <p:cTn id="8" dur="5000" fill="hold"/>
                                        <p:tgtEl>
                                          <p:spTgt spid="5"/>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31" presetClass="exit" presetSubtype="0" fill="hold" nodeType="afterEffect">
                                  <p:stCondLst>
                                    <p:cond delay="0"/>
                                  </p:stCondLst>
                                  <p:iterate type="lt">
                                    <p:tmPct val="5000"/>
                                  </p:iterate>
                                  <p:childTnLst>
                                    <p:anim calcmode="lin" valueType="num">
                                      <p:cBhvr>
                                        <p:cTn id="11" dur="5000"/>
                                        <p:tgtEl>
                                          <p:spTgt spid="5"/>
                                        </p:tgtEl>
                                        <p:attrNameLst>
                                          <p:attrName>ppt_w</p:attrName>
                                        </p:attrNameLst>
                                      </p:cBhvr>
                                      <p:tavLst>
                                        <p:tav tm="0">
                                          <p:val>
                                            <p:strVal val="ppt_w"/>
                                          </p:val>
                                        </p:tav>
                                        <p:tav tm="100000">
                                          <p:val>
                                            <p:fltVal val="0"/>
                                          </p:val>
                                        </p:tav>
                                      </p:tavLst>
                                    </p:anim>
                                    <p:anim calcmode="lin" valueType="num">
                                      <p:cBhvr>
                                        <p:cTn id="12" dur="5000"/>
                                        <p:tgtEl>
                                          <p:spTgt spid="5"/>
                                        </p:tgtEl>
                                        <p:attrNameLst>
                                          <p:attrName>ppt_h</p:attrName>
                                        </p:attrNameLst>
                                      </p:cBhvr>
                                      <p:tavLst>
                                        <p:tav tm="0">
                                          <p:val>
                                            <p:strVal val="ppt_h"/>
                                          </p:val>
                                        </p:tav>
                                        <p:tav tm="100000">
                                          <p:val>
                                            <p:fltVal val="0"/>
                                          </p:val>
                                        </p:tav>
                                      </p:tavLst>
                                    </p:anim>
                                    <p:anim calcmode="lin" valueType="num">
                                      <p:cBhvr>
                                        <p:cTn id="13" dur="5000"/>
                                        <p:tgtEl>
                                          <p:spTgt spid="5"/>
                                        </p:tgtEl>
                                        <p:attrNameLst>
                                          <p:attrName>style.rotation</p:attrName>
                                        </p:attrNameLst>
                                      </p:cBhvr>
                                      <p:tavLst>
                                        <p:tav tm="0">
                                          <p:val>
                                            <p:fltVal val="0"/>
                                          </p:val>
                                        </p:tav>
                                        <p:tav tm="100000">
                                          <p:val>
                                            <p:fltVal val="90"/>
                                          </p:val>
                                        </p:tav>
                                      </p:tavLst>
                                    </p:anim>
                                    <p:animEffect transition="out" filter="fade">
                                      <p:cBhvr>
                                        <p:cTn id="14" dur="5000"/>
                                        <p:tgtEl>
                                          <p:spTgt spid="5"/>
                                        </p:tgtEl>
                                      </p:cBhvr>
                                    </p:animEffect>
                                    <p:set>
                                      <p:cBhvr>
                                        <p:cTn id="15" dur="1" fill="hold">
                                          <p:stCondLst>
                                            <p:cond delay="4999"/>
                                          </p:stCondLst>
                                        </p:cTn>
                                        <p:tgtEl>
                                          <p:spTgt spid="5"/>
                                        </p:tgtEl>
                                        <p:attrNameLst>
                                          <p:attrName>style.visibility</p:attrName>
                                        </p:attrNameLst>
                                      </p:cBhvr>
                                      <p:to>
                                        <p:strVal val="hidden"/>
                                      </p:to>
                                    </p:set>
                                  </p:childTnLst>
                                </p:cTn>
                              </p:par>
                            </p:childTnLst>
                          </p:cTn>
                        </p:par>
                        <p:par>
                          <p:cTn id="16" fill="hold">
                            <p:stCondLst>
                              <p:cond delay="10000"/>
                            </p:stCondLst>
                            <p:childTnLst>
                              <p:par>
                                <p:cTn id="17" presetID="7" presetClass="entr" presetSubtype="4"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ppt_x"/>
                                          </p:val>
                                        </p:tav>
                                        <p:tav tm="100000">
                                          <p:val>
                                            <p:strVal val="#ppt_x"/>
                                          </p:val>
                                        </p:tav>
                                      </p:tavLst>
                                    </p:anim>
                                    <p:anim calcmode="lin" valueType="num">
                                      <p:cBhvr additive="base">
                                        <p:cTn id="20" dur="30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p:txBody>
          <a:bodyPr/>
          <a:lstStyle/>
          <a:p>
            <a:endParaRPr lang="es-ES"/>
          </a:p>
        </p:txBody>
      </p:sp>
      <p:pic>
        <p:nvPicPr>
          <p:cNvPr id="4" name="3 Imagen" descr="1815004kuqyj6356w.gif"/>
          <p:cNvPicPr>
            <a:picLocks noChangeAspect="1"/>
          </p:cNvPicPr>
          <p:nvPr/>
        </p:nvPicPr>
        <p:blipFill>
          <a:blip r:embed="rId2"/>
          <a:stretch>
            <a:fillRect/>
          </a:stretch>
        </p:blipFill>
        <p:spPr>
          <a:xfrm>
            <a:off x="0" y="0"/>
            <a:ext cx="9144000" cy="6858000"/>
          </a:xfrm>
          <a:prstGeom prst="rect">
            <a:avLst/>
          </a:prstGeom>
        </p:spPr>
      </p:pic>
      <p:sp>
        <p:nvSpPr>
          <p:cNvPr id="5" name="4 Elipse"/>
          <p:cNvSpPr/>
          <p:nvPr/>
        </p:nvSpPr>
        <p:spPr>
          <a:xfrm>
            <a:off x="285720" y="5715016"/>
            <a:ext cx="2341366" cy="914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1815004kuqyj6356w.gif"/>
          <p:cNvPicPr>
            <a:picLocks noChangeAspect="1"/>
          </p:cNvPicPr>
          <p:nvPr/>
        </p:nvPicPr>
        <p:blipFill>
          <a:blip r:embed="rId2"/>
          <a:stretch>
            <a:fillRect/>
          </a:stretch>
        </p:blipFill>
        <p:spPr>
          <a:xfrm>
            <a:off x="642910" y="0"/>
            <a:ext cx="8041878" cy="6858000"/>
          </a:xfrm>
          <a:prstGeom prst="ellipse">
            <a:avLst/>
          </a:prstGeom>
          <a:ln>
            <a:noFill/>
          </a:ln>
          <a:effectLst>
            <a:softEdge rad="63500"/>
          </a:effectLst>
        </p:spPr>
      </p:pic>
      <p:sp>
        <p:nvSpPr>
          <p:cNvPr id="7" name="6 Elipse"/>
          <p:cNvSpPr/>
          <p:nvPr/>
        </p:nvSpPr>
        <p:spPr>
          <a:xfrm>
            <a:off x="500034" y="5857892"/>
            <a:ext cx="1928826" cy="914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1071538" y="3786190"/>
            <a:ext cx="7572396" cy="2857496"/>
          </a:xfrm>
          <a:prstGeom prst="rect">
            <a:avLst/>
          </a:prstGeom>
          <a:noFill/>
        </p:spPr>
        <p:txBody>
          <a:bodyPr wrap="square" rtlCol="0">
            <a:spAutoFit/>
          </a:bodyPr>
          <a:lstStyle/>
          <a:p>
            <a:r>
              <a:rPr lang="es-ES" sz="3600" b="1" dirty="0" smtClean="0">
                <a:ln>
                  <a:solidFill>
                    <a:sysClr val="windowText" lastClr="000000"/>
                  </a:solidFill>
                </a:ln>
                <a:blipFill>
                  <a:blip r:embed="rId3"/>
                  <a:stretch>
                    <a:fillRect/>
                  </a:stretch>
                </a:blipFill>
              </a:rPr>
              <a:t>Segundo, demostración del amor que dices profesar todos los días, pero no como una imposición, sino, porque realmente lo sientes así emana de ti, eres así, y eso será no una semana un mes o un año, es toda una vida, </a:t>
            </a:r>
            <a:endParaRPr lang="es-ES" sz="3600" b="1" dirty="0">
              <a:ln>
                <a:solidFill>
                  <a:sysClr val="windowText" lastClr="000000"/>
                </a:solidFill>
              </a:ln>
              <a:blipFill>
                <a:blip r:embed="rId3"/>
                <a:stretch>
                  <a:fillRect/>
                </a:stretch>
              </a:blipFill>
            </a:endParaRPr>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strVal val="4/3*#ppt_w"/>
                                          </p:val>
                                        </p:tav>
                                        <p:tav tm="100000">
                                          <p:val>
                                            <p:strVal val="#ppt_w"/>
                                          </p:val>
                                        </p:tav>
                                      </p:tavLst>
                                    </p:anim>
                                    <p:anim calcmode="lin" valueType="num">
                                      <p:cBhvr>
                                        <p:cTn id="8" dur="5000" fill="hold"/>
                                        <p:tgtEl>
                                          <p:spTgt spid="6"/>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7" presetClass="entr" presetSubtype="4"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3000" fill="hold"/>
                                        <p:tgtEl>
                                          <p:spTgt spid="8"/>
                                        </p:tgtEl>
                                        <p:attrNameLst>
                                          <p:attrName>ppt_x</p:attrName>
                                        </p:attrNameLst>
                                      </p:cBhvr>
                                      <p:tavLst>
                                        <p:tav tm="0">
                                          <p:val>
                                            <p:strVal val="#ppt_x"/>
                                          </p:val>
                                        </p:tav>
                                        <p:tav tm="100000">
                                          <p:val>
                                            <p:strVal val="#ppt_x"/>
                                          </p:val>
                                        </p:tav>
                                      </p:tavLst>
                                    </p:anim>
                                    <p:anim calcmode="lin" valueType="num">
                                      <p:cBhvr additive="base">
                                        <p:cTn id="13" dur="30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Posters-119.jpg"/>
          <p:cNvPicPr>
            <a:picLocks noGrp="1" noChangeAspect="1"/>
          </p:cNvPicPr>
          <p:nvPr>
            <p:ph idx="1"/>
          </p:nvPr>
        </p:nvPicPr>
        <p:blipFill>
          <a:blip r:embed="rId3"/>
          <a:stretch>
            <a:fillRect/>
          </a:stretch>
        </p:blipFill>
        <p:spPr>
          <a:xfrm>
            <a:off x="0" y="5159"/>
            <a:ext cx="9217025" cy="6912769"/>
          </a:xfrm>
        </p:spPr>
      </p:pic>
      <p:pic>
        <p:nvPicPr>
          <p:cNvPr id="5" name="3 Marcador de contenido" descr="Posters-119.jpg"/>
          <p:cNvPicPr>
            <a:picLocks noChangeAspect="1"/>
          </p:cNvPicPr>
          <p:nvPr/>
        </p:nvPicPr>
        <p:blipFill>
          <a:blip r:embed="rId3"/>
          <a:stretch>
            <a:fillRect/>
          </a:stretch>
        </p:blipFill>
        <p:spPr>
          <a:xfrm>
            <a:off x="-73025" y="-54769"/>
            <a:ext cx="9217025" cy="6912769"/>
          </a:xfrm>
          <a:prstGeom prst="rect">
            <a:avLst/>
          </a:prstGeom>
        </p:spPr>
      </p:pic>
      <p:pic>
        <p:nvPicPr>
          <p:cNvPr id="6" name="3 Marcador de contenido" descr="Posters-119.jpg"/>
          <p:cNvPicPr>
            <a:picLocks noChangeAspect="1"/>
          </p:cNvPicPr>
          <p:nvPr/>
        </p:nvPicPr>
        <p:blipFill>
          <a:blip r:embed="rId3"/>
          <a:stretch>
            <a:fillRect/>
          </a:stretch>
        </p:blipFill>
        <p:spPr>
          <a:xfrm>
            <a:off x="0" y="-54769"/>
            <a:ext cx="9217025" cy="6912769"/>
          </a:xfrm>
          <a:prstGeom prst="ellipse">
            <a:avLst/>
          </a:prstGeom>
          <a:ln>
            <a:noFill/>
          </a:ln>
        </p:spPr>
      </p:pic>
      <p:pic>
        <p:nvPicPr>
          <p:cNvPr id="7" name="3 Marcador de contenido" descr="Posters-119.jpg"/>
          <p:cNvPicPr>
            <a:picLocks noChangeAspect="1"/>
          </p:cNvPicPr>
          <p:nvPr/>
        </p:nvPicPr>
        <p:blipFill>
          <a:blip r:embed="rId3"/>
          <a:stretch>
            <a:fillRect/>
          </a:stretch>
        </p:blipFill>
        <p:spPr>
          <a:xfrm>
            <a:off x="428596" y="0"/>
            <a:ext cx="8369325" cy="6276994"/>
          </a:xfrm>
          <a:prstGeom prst="ellipse">
            <a:avLst/>
          </a:prstGeom>
          <a:ln>
            <a:noFill/>
          </a:ln>
        </p:spPr>
      </p:pic>
      <p:pic>
        <p:nvPicPr>
          <p:cNvPr id="8" name="3 Marcador de contenido" descr="Posters-119.jpg"/>
          <p:cNvPicPr>
            <a:picLocks noChangeAspect="1"/>
          </p:cNvPicPr>
          <p:nvPr/>
        </p:nvPicPr>
        <p:blipFill>
          <a:blip r:embed="rId3"/>
          <a:stretch>
            <a:fillRect/>
          </a:stretch>
        </p:blipFill>
        <p:spPr>
          <a:xfrm>
            <a:off x="857224" y="0"/>
            <a:ext cx="7450155" cy="5587616"/>
          </a:xfrm>
          <a:prstGeom prst="ellipse">
            <a:avLst/>
          </a:prstGeom>
          <a:ln>
            <a:noFill/>
          </a:ln>
        </p:spPr>
      </p:pic>
      <p:pic>
        <p:nvPicPr>
          <p:cNvPr id="9" name="3 Marcador de contenido" descr="Posters-119.jpg"/>
          <p:cNvPicPr>
            <a:picLocks noChangeAspect="1"/>
          </p:cNvPicPr>
          <p:nvPr/>
        </p:nvPicPr>
        <p:blipFill>
          <a:blip r:embed="rId3"/>
          <a:stretch>
            <a:fillRect/>
          </a:stretch>
        </p:blipFill>
        <p:spPr>
          <a:xfrm>
            <a:off x="1214414" y="0"/>
            <a:ext cx="6858048" cy="4951817"/>
          </a:xfrm>
          <a:prstGeom prst="ellipse">
            <a:avLst/>
          </a:prstGeom>
          <a:ln>
            <a:noFill/>
          </a:ln>
        </p:spPr>
      </p:pic>
      <p:sp>
        <p:nvSpPr>
          <p:cNvPr id="10" name="9 CuadroTexto"/>
          <p:cNvSpPr txBox="1"/>
          <p:nvPr/>
        </p:nvSpPr>
        <p:spPr>
          <a:xfrm>
            <a:off x="642910" y="3857628"/>
            <a:ext cx="7929618" cy="2862322"/>
          </a:xfrm>
          <a:prstGeom prst="rect">
            <a:avLst/>
          </a:prstGeom>
          <a:noFill/>
        </p:spPr>
        <p:txBody>
          <a:bodyPr wrap="square" rtlCol="0">
            <a:spAutoFit/>
          </a:bodyPr>
          <a:lstStyle/>
          <a:p>
            <a:r>
              <a:rPr lang="es-ES" sz="3600" b="1" dirty="0" smtClean="0">
                <a:ln>
                  <a:solidFill>
                    <a:sysClr val="windowText" lastClr="000000"/>
                  </a:solidFill>
                </a:ln>
                <a:blipFill>
                  <a:blip r:embed="rId4"/>
                  <a:stretch>
                    <a:fillRect/>
                  </a:stretch>
                </a:blipFill>
                <a:effectLst>
                  <a:outerShdw blurRad="38100" dist="38100" dir="2700000" algn="tl">
                    <a:srgbClr val="000000">
                      <a:alpha val="43137"/>
                    </a:srgbClr>
                  </a:outerShdw>
                </a:effectLst>
              </a:rPr>
              <a:t>si realmente no lo sientes, no es real, en un tiempo relativamente corto dejaras de hacerlo, la mujer necesita sentirse amada y deseada, repito  y deseada, todos los días y por supuesto el hombre también,(aunque lo disimule)</a:t>
            </a:r>
            <a:endParaRPr lang="es-ES" sz="3600" b="1" dirty="0">
              <a:ln>
                <a:solidFill>
                  <a:sysClr val="windowText" lastClr="000000"/>
                </a:solidFill>
              </a:ln>
              <a:blipFill>
                <a:blip r:embed="rId4"/>
                <a:stretch>
                  <a:fillRect/>
                </a:stretch>
              </a:blipFill>
              <a:effectLst>
                <a:outerShdw blurRad="38100" dist="38100" dir="2700000" algn="tl">
                  <a:srgbClr val="000000">
                    <a:alpha val="43137"/>
                  </a:srgbClr>
                </a:outerShdw>
              </a:effectLst>
            </a:endParaRPr>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0"/>
                                  </p:stCondLst>
                                  <p:childTnLst>
                                    <p:anim calcmode="lin" valueType="num">
                                      <p:cBhvr>
                                        <p:cTn id="6" dur="2000"/>
                                        <p:tgtEl>
                                          <p:spTgt spid="9"/>
                                        </p:tgtEl>
                                        <p:attrNameLst>
                                          <p:attrName>ppt_x</p:attrName>
                                        </p:attrNameLst>
                                      </p:cBhvr>
                                      <p:tavLst>
                                        <p:tav tm="0">
                                          <p:val>
                                            <p:strVal val="ppt_x"/>
                                          </p:val>
                                        </p:tav>
                                        <p:tav tm="100000">
                                          <p:val>
                                            <p:strVal val="ppt_x"/>
                                          </p:val>
                                        </p:tav>
                                      </p:tavLst>
                                    </p:anim>
                                    <p:anim calcmode="lin" valueType="num">
                                      <p:cBhvr>
                                        <p:cTn id="7" dur="2000"/>
                                        <p:tgtEl>
                                          <p:spTgt spid="9"/>
                                        </p:tgtEl>
                                        <p:attrNameLst>
                                          <p:attrName>ppt_y</p:attrName>
                                        </p:attrNameLst>
                                      </p:cBhvr>
                                      <p:tavLst>
                                        <p:tav tm="0">
                                          <p:val>
                                            <p:strVal val="ppt_y"/>
                                          </p:val>
                                        </p:tav>
                                        <p:tav tm="100000">
                                          <p:val>
                                            <p:strVal val="ppt_y-ppt_h/2"/>
                                          </p:val>
                                        </p:tav>
                                      </p:tavLst>
                                    </p:anim>
                                    <p:anim calcmode="lin" valueType="num">
                                      <p:cBhvr>
                                        <p:cTn id="8" dur="2000"/>
                                        <p:tgtEl>
                                          <p:spTgt spid="9"/>
                                        </p:tgtEl>
                                        <p:attrNameLst>
                                          <p:attrName>ppt_w</p:attrName>
                                        </p:attrNameLst>
                                      </p:cBhvr>
                                      <p:tavLst>
                                        <p:tav tm="0">
                                          <p:val>
                                            <p:strVal val="ppt_w"/>
                                          </p:val>
                                        </p:tav>
                                        <p:tav tm="100000">
                                          <p:val>
                                            <p:strVal val="ppt_w"/>
                                          </p:val>
                                        </p:tav>
                                      </p:tavLst>
                                    </p:anim>
                                    <p:anim calcmode="lin" valueType="num">
                                      <p:cBhvr>
                                        <p:cTn id="9" dur="2000"/>
                                        <p:tgtEl>
                                          <p:spTgt spid="9"/>
                                        </p:tgtEl>
                                        <p:attrNameLst>
                                          <p:attrName>ppt_h</p:attrName>
                                        </p:attrNameLst>
                                      </p:cBhvr>
                                      <p:tavLst>
                                        <p:tav tm="0">
                                          <p:val>
                                            <p:strVal val="ppt_h"/>
                                          </p:val>
                                        </p:tav>
                                        <p:tav tm="100000">
                                          <p:val>
                                            <p:fltVal val="0"/>
                                          </p:val>
                                        </p:tav>
                                      </p:tavLst>
                                    </p:anim>
                                    <p:set>
                                      <p:cBhvr>
                                        <p:cTn id="10" dur="1" fill="hold">
                                          <p:stCondLst>
                                            <p:cond delay="1999"/>
                                          </p:stCondLst>
                                        </p:cTn>
                                        <p:tgtEl>
                                          <p:spTgt spid="9"/>
                                        </p:tgtEl>
                                        <p:attrNameLst>
                                          <p:attrName>style.visibility</p:attrName>
                                        </p:attrNameLst>
                                      </p:cBhvr>
                                      <p:to>
                                        <p:strVal val="hidden"/>
                                      </p:to>
                                    </p:set>
                                  </p:childTnLst>
                                </p:cTn>
                              </p:par>
                            </p:childTnLst>
                          </p:cTn>
                        </p:par>
                        <p:par>
                          <p:cTn id="11" fill="hold">
                            <p:stCondLst>
                              <p:cond delay="2000"/>
                            </p:stCondLst>
                            <p:childTnLst>
                              <p:par>
                                <p:cTn id="12" presetID="17" presetClass="exit" presetSubtype="1" fill="hold" nodeType="afterEffect">
                                  <p:stCondLst>
                                    <p:cond delay="0"/>
                                  </p:stCondLst>
                                  <p:childTnLst>
                                    <p:anim calcmode="lin" valueType="num">
                                      <p:cBhvr>
                                        <p:cTn id="13" dur="2000"/>
                                        <p:tgtEl>
                                          <p:spTgt spid="8"/>
                                        </p:tgtEl>
                                        <p:attrNameLst>
                                          <p:attrName>ppt_x</p:attrName>
                                        </p:attrNameLst>
                                      </p:cBhvr>
                                      <p:tavLst>
                                        <p:tav tm="0">
                                          <p:val>
                                            <p:strVal val="ppt_x"/>
                                          </p:val>
                                        </p:tav>
                                        <p:tav tm="100000">
                                          <p:val>
                                            <p:strVal val="ppt_x"/>
                                          </p:val>
                                        </p:tav>
                                      </p:tavLst>
                                    </p:anim>
                                    <p:anim calcmode="lin" valueType="num">
                                      <p:cBhvr>
                                        <p:cTn id="14" dur="2000"/>
                                        <p:tgtEl>
                                          <p:spTgt spid="8"/>
                                        </p:tgtEl>
                                        <p:attrNameLst>
                                          <p:attrName>ppt_y</p:attrName>
                                        </p:attrNameLst>
                                      </p:cBhvr>
                                      <p:tavLst>
                                        <p:tav tm="0">
                                          <p:val>
                                            <p:strVal val="ppt_y"/>
                                          </p:val>
                                        </p:tav>
                                        <p:tav tm="100000">
                                          <p:val>
                                            <p:strVal val="ppt_y-ppt_h/2"/>
                                          </p:val>
                                        </p:tav>
                                      </p:tavLst>
                                    </p:anim>
                                    <p:anim calcmode="lin" valueType="num">
                                      <p:cBhvr>
                                        <p:cTn id="15" dur="2000"/>
                                        <p:tgtEl>
                                          <p:spTgt spid="8"/>
                                        </p:tgtEl>
                                        <p:attrNameLst>
                                          <p:attrName>ppt_w</p:attrName>
                                        </p:attrNameLst>
                                      </p:cBhvr>
                                      <p:tavLst>
                                        <p:tav tm="0">
                                          <p:val>
                                            <p:strVal val="ppt_w"/>
                                          </p:val>
                                        </p:tav>
                                        <p:tav tm="100000">
                                          <p:val>
                                            <p:strVal val="ppt_w"/>
                                          </p:val>
                                        </p:tav>
                                      </p:tavLst>
                                    </p:anim>
                                    <p:anim calcmode="lin" valueType="num">
                                      <p:cBhvr>
                                        <p:cTn id="16" dur="2000"/>
                                        <p:tgtEl>
                                          <p:spTgt spid="8"/>
                                        </p:tgtEl>
                                        <p:attrNameLst>
                                          <p:attrName>ppt_h</p:attrName>
                                        </p:attrNameLst>
                                      </p:cBhvr>
                                      <p:tavLst>
                                        <p:tav tm="0">
                                          <p:val>
                                            <p:strVal val="ppt_h"/>
                                          </p:val>
                                        </p:tav>
                                        <p:tav tm="100000">
                                          <p:val>
                                            <p:fltVal val="0"/>
                                          </p:val>
                                        </p:tav>
                                      </p:tavLst>
                                    </p:anim>
                                    <p:set>
                                      <p:cBhvr>
                                        <p:cTn id="17" dur="1" fill="hold">
                                          <p:stCondLst>
                                            <p:cond delay="1999"/>
                                          </p:stCondLst>
                                        </p:cTn>
                                        <p:tgtEl>
                                          <p:spTgt spid="8"/>
                                        </p:tgtEl>
                                        <p:attrNameLst>
                                          <p:attrName>style.visibility</p:attrName>
                                        </p:attrNameLst>
                                      </p:cBhvr>
                                      <p:to>
                                        <p:strVal val="hidden"/>
                                      </p:to>
                                    </p:set>
                                  </p:childTnLst>
                                </p:cTn>
                              </p:par>
                            </p:childTnLst>
                          </p:cTn>
                        </p:par>
                        <p:par>
                          <p:cTn id="18" fill="hold">
                            <p:stCondLst>
                              <p:cond delay="4000"/>
                            </p:stCondLst>
                            <p:childTnLst>
                              <p:par>
                                <p:cTn id="19" presetID="17" presetClass="exit" presetSubtype="1" fill="hold" nodeType="afterEffect">
                                  <p:stCondLst>
                                    <p:cond delay="0"/>
                                  </p:stCondLst>
                                  <p:childTnLst>
                                    <p:anim calcmode="lin" valueType="num">
                                      <p:cBhvr>
                                        <p:cTn id="20" dur="2000"/>
                                        <p:tgtEl>
                                          <p:spTgt spid="7"/>
                                        </p:tgtEl>
                                        <p:attrNameLst>
                                          <p:attrName>ppt_x</p:attrName>
                                        </p:attrNameLst>
                                      </p:cBhvr>
                                      <p:tavLst>
                                        <p:tav tm="0">
                                          <p:val>
                                            <p:strVal val="ppt_x"/>
                                          </p:val>
                                        </p:tav>
                                        <p:tav tm="100000">
                                          <p:val>
                                            <p:strVal val="ppt_x"/>
                                          </p:val>
                                        </p:tav>
                                      </p:tavLst>
                                    </p:anim>
                                    <p:anim calcmode="lin" valueType="num">
                                      <p:cBhvr>
                                        <p:cTn id="21" dur="2000"/>
                                        <p:tgtEl>
                                          <p:spTgt spid="7"/>
                                        </p:tgtEl>
                                        <p:attrNameLst>
                                          <p:attrName>ppt_y</p:attrName>
                                        </p:attrNameLst>
                                      </p:cBhvr>
                                      <p:tavLst>
                                        <p:tav tm="0">
                                          <p:val>
                                            <p:strVal val="ppt_y"/>
                                          </p:val>
                                        </p:tav>
                                        <p:tav tm="100000">
                                          <p:val>
                                            <p:strVal val="ppt_y-ppt_h/2"/>
                                          </p:val>
                                        </p:tav>
                                      </p:tavLst>
                                    </p:anim>
                                    <p:anim calcmode="lin" valueType="num">
                                      <p:cBhvr>
                                        <p:cTn id="22" dur="2000"/>
                                        <p:tgtEl>
                                          <p:spTgt spid="7"/>
                                        </p:tgtEl>
                                        <p:attrNameLst>
                                          <p:attrName>ppt_w</p:attrName>
                                        </p:attrNameLst>
                                      </p:cBhvr>
                                      <p:tavLst>
                                        <p:tav tm="0">
                                          <p:val>
                                            <p:strVal val="ppt_w"/>
                                          </p:val>
                                        </p:tav>
                                        <p:tav tm="100000">
                                          <p:val>
                                            <p:strVal val="ppt_w"/>
                                          </p:val>
                                        </p:tav>
                                      </p:tavLst>
                                    </p:anim>
                                    <p:anim calcmode="lin" valueType="num">
                                      <p:cBhvr>
                                        <p:cTn id="23" dur="2000"/>
                                        <p:tgtEl>
                                          <p:spTgt spid="7"/>
                                        </p:tgtEl>
                                        <p:attrNameLst>
                                          <p:attrName>ppt_h</p:attrName>
                                        </p:attrNameLst>
                                      </p:cBhvr>
                                      <p:tavLst>
                                        <p:tav tm="0">
                                          <p:val>
                                            <p:strVal val="ppt_h"/>
                                          </p:val>
                                        </p:tav>
                                        <p:tav tm="100000">
                                          <p:val>
                                            <p:fltVal val="0"/>
                                          </p:val>
                                        </p:tav>
                                      </p:tavLst>
                                    </p:anim>
                                    <p:set>
                                      <p:cBhvr>
                                        <p:cTn id="24" dur="1" fill="hold">
                                          <p:stCondLst>
                                            <p:cond delay="1999"/>
                                          </p:stCondLst>
                                        </p:cTn>
                                        <p:tgtEl>
                                          <p:spTgt spid="7"/>
                                        </p:tgtEl>
                                        <p:attrNameLst>
                                          <p:attrName>style.visibility</p:attrName>
                                        </p:attrNameLst>
                                      </p:cBhvr>
                                      <p:to>
                                        <p:strVal val="hidden"/>
                                      </p:to>
                                    </p:set>
                                  </p:childTnLst>
                                </p:cTn>
                              </p:par>
                            </p:childTnLst>
                          </p:cTn>
                        </p:par>
                        <p:par>
                          <p:cTn id="25" fill="hold">
                            <p:stCondLst>
                              <p:cond delay="6000"/>
                            </p:stCondLst>
                            <p:childTnLst>
                              <p:par>
                                <p:cTn id="26" presetID="17" presetClass="exit" presetSubtype="1" fill="hold" nodeType="afterEffect">
                                  <p:stCondLst>
                                    <p:cond delay="0"/>
                                  </p:stCondLst>
                                  <p:childTnLst>
                                    <p:anim calcmode="lin" valueType="num">
                                      <p:cBhvr>
                                        <p:cTn id="27" dur="2000"/>
                                        <p:tgtEl>
                                          <p:spTgt spid="6"/>
                                        </p:tgtEl>
                                        <p:attrNameLst>
                                          <p:attrName>ppt_x</p:attrName>
                                        </p:attrNameLst>
                                      </p:cBhvr>
                                      <p:tavLst>
                                        <p:tav tm="0">
                                          <p:val>
                                            <p:strVal val="ppt_x"/>
                                          </p:val>
                                        </p:tav>
                                        <p:tav tm="100000">
                                          <p:val>
                                            <p:strVal val="ppt_x"/>
                                          </p:val>
                                        </p:tav>
                                      </p:tavLst>
                                    </p:anim>
                                    <p:anim calcmode="lin" valueType="num">
                                      <p:cBhvr>
                                        <p:cTn id="28" dur="2000"/>
                                        <p:tgtEl>
                                          <p:spTgt spid="6"/>
                                        </p:tgtEl>
                                        <p:attrNameLst>
                                          <p:attrName>ppt_y</p:attrName>
                                        </p:attrNameLst>
                                      </p:cBhvr>
                                      <p:tavLst>
                                        <p:tav tm="0">
                                          <p:val>
                                            <p:strVal val="ppt_y"/>
                                          </p:val>
                                        </p:tav>
                                        <p:tav tm="100000">
                                          <p:val>
                                            <p:strVal val="ppt_y-ppt_h/2"/>
                                          </p:val>
                                        </p:tav>
                                      </p:tavLst>
                                    </p:anim>
                                    <p:anim calcmode="lin" valueType="num">
                                      <p:cBhvr>
                                        <p:cTn id="29" dur="2000"/>
                                        <p:tgtEl>
                                          <p:spTgt spid="6"/>
                                        </p:tgtEl>
                                        <p:attrNameLst>
                                          <p:attrName>ppt_w</p:attrName>
                                        </p:attrNameLst>
                                      </p:cBhvr>
                                      <p:tavLst>
                                        <p:tav tm="0">
                                          <p:val>
                                            <p:strVal val="ppt_w"/>
                                          </p:val>
                                        </p:tav>
                                        <p:tav tm="100000">
                                          <p:val>
                                            <p:strVal val="ppt_w"/>
                                          </p:val>
                                        </p:tav>
                                      </p:tavLst>
                                    </p:anim>
                                    <p:anim calcmode="lin" valueType="num">
                                      <p:cBhvr>
                                        <p:cTn id="30" dur="2000"/>
                                        <p:tgtEl>
                                          <p:spTgt spid="6"/>
                                        </p:tgtEl>
                                        <p:attrNameLst>
                                          <p:attrName>ppt_h</p:attrName>
                                        </p:attrNameLst>
                                      </p:cBhvr>
                                      <p:tavLst>
                                        <p:tav tm="0">
                                          <p:val>
                                            <p:strVal val="ppt_h"/>
                                          </p:val>
                                        </p:tav>
                                        <p:tav tm="100000">
                                          <p:val>
                                            <p:fltVal val="0"/>
                                          </p:val>
                                        </p:tav>
                                      </p:tavLst>
                                    </p:anim>
                                    <p:set>
                                      <p:cBhvr>
                                        <p:cTn id="31" dur="1" fill="hold">
                                          <p:stCondLst>
                                            <p:cond delay="1999"/>
                                          </p:stCondLst>
                                        </p:cTn>
                                        <p:tgtEl>
                                          <p:spTgt spid="6"/>
                                        </p:tgtEl>
                                        <p:attrNameLst>
                                          <p:attrName>style.visibility</p:attrName>
                                        </p:attrNameLst>
                                      </p:cBhvr>
                                      <p:to>
                                        <p:strVal val="hidden"/>
                                      </p:to>
                                    </p:set>
                                  </p:childTnLst>
                                </p:cTn>
                              </p:par>
                              <p:par>
                                <p:cTn id="32" presetID="23" presetClass="entr" presetSubtype="288"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5000" fill="hold"/>
                                        <p:tgtEl>
                                          <p:spTgt spid="5"/>
                                        </p:tgtEl>
                                        <p:attrNameLst>
                                          <p:attrName>ppt_w</p:attrName>
                                        </p:attrNameLst>
                                      </p:cBhvr>
                                      <p:tavLst>
                                        <p:tav tm="0">
                                          <p:val>
                                            <p:strVal val="4/3*#ppt_w"/>
                                          </p:val>
                                        </p:tav>
                                        <p:tav tm="100000">
                                          <p:val>
                                            <p:strVal val="#ppt_w"/>
                                          </p:val>
                                        </p:tav>
                                      </p:tavLst>
                                    </p:anim>
                                    <p:anim calcmode="lin" valueType="num">
                                      <p:cBhvr>
                                        <p:cTn id="35" dur="5000" fill="hold"/>
                                        <p:tgtEl>
                                          <p:spTgt spid="5"/>
                                        </p:tgtEl>
                                        <p:attrNameLst>
                                          <p:attrName>ppt_h</p:attrName>
                                        </p:attrNameLst>
                                      </p:cBhvr>
                                      <p:tavLst>
                                        <p:tav tm="0">
                                          <p:val>
                                            <p:strVal val="4/3*#ppt_h"/>
                                          </p:val>
                                        </p:tav>
                                        <p:tav tm="100000">
                                          <p:val>
                                            <p:strVal val="#ppt_h"/>
                                          </p:val>
                                        </p:tav>
                                      </p:tavLst>
                                    </p:anim>
                                  </p:childTnLst>
                                </p:cTn>
                              </p:par>
                            </p:childTnLst>
                          </p:cTn>
                        </p:par>
                        <p:par>
                          <p:cTn id="36" fill="hold">
                            <p:stCondLst>
                              <p:cond delay="11000"/>
                            </p:stCondLst>
                            <p:childTnLst>
                              <p:par>
                                <p:cTn id="37" presetID="7" presetClass="entr" presetSubtype="4" fill="hold" nodeType="afterEffect">
                                  <p:stCondLst>
                                    <p:cond delay="0"/>
                                  </p:stCondLst>
                                  <p:childTnLst>
                                    <p:set>
                                      <p:cBhvr>
                                        <p:cTn id="38" dur="1" fill="hold">
                                          <p:stCondLst>
                                            <p:cond delay="0"/>
                                          </p:stCondLst>
                                        </p:cTn>
                                        <p:tgtEl>
                                          <p:spTgt spid="10">
                                            <p:txEl>
                                              <p:pRg st="0" end="0"/>
                                            </p:txEl>
                                          </p:spTgt>
                                        </p:tgtEl>
                                        <p:attrNameLst>
                                          <p:attrName>style.visibility</p:attrName>
                                        </p:attrNameLst>
                                      </p:cBhvr>
                                      <p:to>
                                        <p:strVal val="visible"/>
                                      </p:to>
                                    </p:set>
                                    <p:anim calcmode="lin" valueType="num">
                                      <p:cBhvr additive="base">
                                        <p:cTn id="39" dur="30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40" dur="30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210_4bc93210017a3c57fe01485e_1293126401.jpg"/>
          <p:cNvPicPr>
            <a:picLocks noChangeAspect="1"/>
          </p:cNvPicPr>
          <p:nvPr/>
        </p:nvPicPr>
        <p:blipFill>
          <a:blip r:embed="rId3"/>
          <a:stretch>
            <a:fillRect/>
          </a:stretch>
        </p:blipFill>
        <p:spPr>
          <a:xfrm>
            <a:off x="-357222" y="-1"/>
            <a:ext cx="9501222" cy="6911627"/>
          </a:xfrm>
          <a:prstGeom prst="rect">
            <a:avLst/>
          </a:prstGeom>
        </p:spPr>
      </p:pic>
      <p:pic>
        <p:nvPicPr>
          <p:cNvPr id="5" name="4 Imagen" descr="5210_4bc93210017a3c57fe01485e_1293126401.jpg"/>
          <p:cNvPicPr>
            <a:picLocks noChangeAspect="1"/>
          </p:cNvPicPr>
          <p:nvPr/>
        </p:nvPicPr>
        <p:blipFill>
          <a:blip r:embed="rId3">
            <a:lum contrast="40000"/>
          </a:blip>
          <a:stretch>
            <a:fillRect/>
          </a:stretch>
        </p:blipFill>
        <p:spPr>
          <a:xfrm>
            <a:off x="0" y="0"/>
            <a:ext cx="9572660" cy="6881330"/>
          </a:xfrm>
          <a:prstGeom prst="rect">
            <a:avLst/>
          </a:prstGeom>
          <a:ln>
            <a:noFill/>
          </a:ln>
        </p:spPr>
      </p:pic>
      <p:pic>
        <p:nvPicPr>
          <p:cNvPr id="6" name="5 Imagen" descr="5210_4bc93210017a3c57fe01485e_1293126401.jpg"/>
          <p:cNvPicPr>
            <a:picLocks noChangeAspect="1"/>
          </p:cNvPicPr>
          <p:nvPr/>
        </p:nvPicPr>
        <p:blipFill>
          <a:blip r:embed="rId3">
            <a:lum contrast="40000"/>
          </a:blip>
          <a:stretch>
            <a:fillRect/>
          </a:stretch>
        </p:blipFill>
        <p:spPr>
          <a:xfrm>
            <a:off x="285720" y="500042"/>
            <a:ext cx="8215370" cy="5779143"/>
          </a:xfrm>
          <a:prstGeom prst="rect">
            <a:avLst/>
          </a:prstGeom>
          <a:ln>
            <a:noFill/>
          </a:ln>
        </p:spPr>
      </p:pic>
      <p:pic>
        <p:nvPicPr>
          <p:cNvPr id="7" name="6 Imagen" descr="5210_4bc93210017a3c57fe01485e_1293126401.jpg"/>
          <p:cNvPicPr>
            <a:picLocks noChangeAspect="1"/>
          </p:cNvPicPr>
          <p:nvPr/>
        </p:nvPicPr>
        <p:blipFill>
          <a:blip r:embed="rId3">
            <a:grayscl/>
          </a:blip>
          <a:stretch>
            <a:fillRect/>
          </a:stretch>
        </p:blipFill>
        <p:spPr>
          <a:xfrm>
            <a:off x="428596" y="642918"/>
            <a:ext cx="7786742" cy="5479104"/>
          </a:xfrm>
          <a:prstGeom prst="rect">
            <a:avLst/>
          </a:prstGeom>
          <a:ln>
            <a:noFill/>
          </a:ln>
        </p:spPr>
      </p:pic>
      <p:pic>
        <p:nvPicPr>
          <p:cNvPr id="8" name="7 Imagen" descr="5210_4bc93210017a3c57fe01485e_1293126401.jpg"/>
          <p:cNvPicPr>
            <a:picLocks noChangeAspect="1"/>
          </p:cNvPicPr>
          <p:nvPr/>
        </p:nvPicPr>
        <p:blipFill>
          <a:blip r:embed="rId3">
            <a:lum contrast="40000"/>
          </a:blip>
          <a:stretch>
            <a:fillRect/>
          </a:stretch>
        </p:blipFill>
        <p:spPr>
          <a:xfrm>
            <a:off x="714348" y="857232"/>
            <a:ext cx="7311476" cy="5076968"/>
          </a:xfrm>
          <a:prstGeom prst="rect">
            <a:avLst/>
          </a:prstGeom>
          <a:ln>
            <a:noFill/>
          </a:ln>
        </p:spPr>
      </p:pic>
      <p:sp>
        <p:nvSpPr>
          <p:cNvPr id="9" name="8 CuadroTexto"/>
          <p:cNvSpPr txBox="1"/>
          <p:nvPr/>
        </p:nvSpPr>
        <p:spPr>
          <a:xfrm>
            <a:off x="1000100" y="3786190"/>
            <a:ext cx="7760596" cy="2862322"/>
          </a:xfrm>
          <a:prstGeom prst="rect">
            <a:avLst/>
          </a:prstGeom>
          <a:noFill/>
        </p:spPr>
        <p:txBody>
          <a:bodyPr wrap="square" rtlCol="0">
            <a:spAutoFit/>
          </a:bodyPr>
          <a:lstStyle/>
          <a:p>
            <a:r>
              <a:rPr lang="es-ES" sz="3600" b="1" dirty="0" smtClean="0">
                <a:ln>
                  <a:solidFill>
                    <a:sysClr val="windowText" lastClr="000000"/>
                  </a:solidFill>
                </a:ln>
                <a:blipFill>
                  <a:blip r:embed="rId4"/>
                  <a:stretch>
                    <a:fillRect/>
                  </a:stretch>
                </a:blipFill>
                <a:effectLst>
                  <a:outerShdw blurRad="38100" dist="38100" dir="2700000" algn="tl">
                    <a:srgbClr val="000000">
                      <a:alpha val="43137"/>
                    </a:srgbClr>
                  </a:outerShdw>
                </a:effectLst>
              </a:rPr>
              <a:t>Esto no consiste en decir cada hora o cada x veces al día te quiero, no, el que realmente lo siente así le surge la forma de hacerlo, es innato te sale del corazón, no piensa en "voy a hacer esto, para demostrarle", </a:t>
            </a:r>
            <a:endParaRPr lang="es-ES" sz="3600" b="1" dirty="0">
              <a:ln>
                <a:solidFill>
                  <a:sysClr val="windowText" lastClr="000000"/>
                </a:solidFill>
              </a:ln>
              <a:blipFill>
                <a:blip r:embed="rId4"/>
                <a:stretch>
                  <a:fillRect/>
                </a:stretch>
              </a:blipFill>
              <a:effectLst>
                <a:outerShdw blurRad="38100" dist="38100" dir="2700000" algn="tl">
                  <a:srgbClr val="000000">
                    <a:alpha val="43137"/>
                  </a:srgbClr>
                </a:outerShdw>
              </a:effectLst>
            </a:endParaRPr>
          </a:p>
        </p:txBody>
      </p:sp>
    </p:spTree>
  </p:cSld>
  <p:clrMapOvr>
    <a:masterClrMapping/>
  </p:clrMapOvr>
  <p:transition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withEffect">
                                  <p:stCondLst>
                                    <p:cond delay="0"/>
                                  </p:stCondLst>
                                  <p:childTnLst>
                                    <p:animEffect transition="out" filter="circle(in)">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6" presetClass="exit" presetSubtype="16" fill="hold" nodeType="withEffect">
                                  <p:stCondLst>
                                    <p:cond delay="0"/>
                                  </p:stCondLst>
                                  <p:childTnLst>
                                    <p:animEffect transition="out" filter="circle(in)">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0" fill="hold"/>
                                        <p:tgtEl>
                                          <p:spTgt spid="5"/>
                                        </p:tgtEl>
                                        <p:attrNameLst>
                                          <p:attrName>ppt_w</p:attrName>
                                        </p:attrNameLst>
                                      </p:cBhvr>
                                      <p:tavLst>
                                        <p:tav tm="0">
                                          <p:val>
                                            <p:strVal val="4/3*#ppt_w"/>
                                          </p:val>
                                        </p:tav>
                                        <p:tav tm="100000">
                                          <p:val>
                                            <p:strVal val="#ppt_w"/>
                                          </p:val>
                                        </p:tav>
                                      </p:tavLst>
                                    </p:anim>
                                    <p:anim calcmode="lin" valueType="num">
                                      <p:cBhvr>
                                        <p:cTn id="17" dur="5000" fill="hold"/>
                                        <p:tgtEl>
                                          <p:spTgt spid="5"/>
                                        </p:tgtEl>
                                        <p:attrNameLst>
                                          <p:attrName>ppt_h</p:attrName>
                                        </p:attrNameLst>
                                      </p:cBhvr>
                                      <p:tavLst>
                                        <p:tav tm="0">
                                          <p:val>
                                            <p:strVal val="4/3*#ppt_h"/>
                                          </p:val>
                                        </p:tav>
                                        <p:tav tm="100000">
                                          <p:val>
                                            <p:strVal val="#ppt_h"/>
                                          </p:val>
                                        </p:tav>
                                      </p:tavLst>
                                    </p:anim>
                                  </p:childTnLst>
                                </p:cTn>
                              </p:par>
                            </p:childTnLst>
                          </p:cTn>
                        </p:par>
                        <p:par>
                          <p:cTn id="18" fill="hold">
                            <p:stCondLst>
                              <p:cond delay="5000"/>
                            </p:stCondLst>
                            <p:childTnLst>
                              <p:par>
                                <p:cTn id="19" presetID="7" presetClass="entr" presetSubtype="4" fill="hold" nodeType="afterEffect">
                                  <p:stCondLst>
                                    <p:cond delay="0"/>
                                  </p:stCondLst>
                                  <p:childTnLst>
                                    <p:set>
                                      <p:cBhvr>
                                        <p:cTn id="20" dur="1" fill="hold">
                                          <p:stCondLst>
                                            <p:cond delay="0"/>
                                          </p:stCondLst>
                                        </p:cTn>
                                        <p:tgtEl>
                                          <p:spTgt spid="9">
                                            <p:txEl>
                                              <p:pRg st="0" end="0"/>
                                            </p:txEl>
                                          </p:spTgt>
                                        </p:tgtEl>
                                        <p:attrNameLst>
                                          <p:attrName>style.visibility</p:attrName>
                                        </p:attrNameLst>
                                      </p:cBhvr>
                                      <p:to>
                                        <p:strVal val="visible"/>
                                      </p:to>
                                    </p:set>
                                    <p:anim calcmode="lin" valueType="num">
                                      <p:cBhvr additive="base">
                                        <p:cTn id="21" dur="30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22" dur="30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ROR79CAG6304JCAPF7B2ZCAJ8AJQUCAF8CACSCA8KL5OGCAKJKKP3CAO507D6CAWB2089CAPLDG7YCA3KCDBYCA1NBM9OCAYF9WZMCAT0DW7DCAGXVIUECAF1DEPICA9G01YZCA2SYBET.png"/>
          <p:cNvPicPr>
            <a:picLocks noGrp="1" noChangeAspect="1"/>
          </p:cNvPicPr>
          <p:nvPr>
            <p:ph idx="1"/>
          </p:nvPr>
        </p:nvPicPr>
        <p:blipFill>
          <a:blip r:embed="rId2">
            <a:lum bright="10000" contrast="20000"/>
          </a:blip>
          <a:stretch>
            <a:fillRect/>
          </a:stretch>
        </p:blipFill>
        <p:spPr>
          <a:xfrm>
            <a:off x="0" y="2803"/>
            <a:ext cx="9217025" cy="6917481"/>
          </a:xfrm>
        </p:spPr>
      </p:pic>
      <p:pic>
        <p:nvPicPr>
          <p:cNvPr id="5" name="3 Marcador de contenido" descr="ROR79CAG6304JCAPF7B2ZCAJ8AJQUCAF8CACSCA8KL5OGCAKJKKP3CAO507D6CAWB2089CAPLDG7YCA3KCDBYCA1NBM9OCAYF9WZMCAT0DW7DCAGXVIUECAF1DEPICA9G01YZCA2SYBET.png"/>
          <p:cNvPicPr>
            <a:picLocks noChangeAspect="1"/>
          </p:cNvPicPr>
          <p:nvPr/>
        </p:nvPicPr>
        <p:blipFill>
          <a:blip r:embed="rId2">
            <a:lum bright="10000" contrast="20000"/>
          </a:blip>
          <a:stretch>
            <a:fillRect/>
          </a:stretch>
        </p:blipFill>
        <p:spPr>
          <a:xfrm>
            <a:off x="0" y="-59481"/>
            <a:ext cx="9217025" cy="6917481"/>
          </a:xfrm>
          <a:prstGeom prst="rect">
            <a:avLst/>
          </a:prstGeom>
        </p:spPr>
      </p:pic>
      <p:pic>
        <p:nvPicPr>
          <p:cNvPr id="6" name="3 Marcador de contenido" descr="ROR79CAG6304JCAPF7B2ZCAJ8AJQUCAF8CACSCA8KL5OGCAKJKKP3CAO507D6CAWB2089CAPLDG7YCA3KCDBYCA1NBM9OCAYF9WZMCAT0DW7DCAGXVIUECAF1DEPICA9G01YZCA2SYBET.png"/>
          <p:cNvPicPr>
            <a:picLocks noChangeAspect="1"/>
          </p:cNvPicPr>
          <p:nvPr/>
        </p:nvPicPr>
        <p:blipFill>
          <a:blip r:embed="rId2">
            <a:lum bright="10000" contrast="20000"/>
          </a:blip>
          <a:stretch>
            <a:fillRect/>
          </a:stretch>
        </p:blipFill>
        <p:spPr>
          <a:xfrm>
            <a:off x="-73025" y="0"/>
            <a:ext cx="9217025" cy="6917481"/>
          </a:xfrm>
          <a:prstGeom prst="heptagon">
            <a:avLst/>
          </a:prstGeom>
          <a:ln>
            <a:noFill/>
          </a:ln>
        </p:spPr>
      </p:pic>
      <p:pic>
        <p:nvPicPr>
          <p:cNvPr id="7" name="3 Marcador de contenido" descr="ROR79CAG6304JCAPF7B2ZCAJ8AJQUCAF8CACSCA8KL5OGCAKJKKP3CAO507D6CAWB2089CAPLDG7YCA3KCDBYCA1NBM9OCAYF9WZMCAT0DW7DCAGXVIUECAF1DEPICA9G01YZCA2SYBET.png"/>
          <p:cNvPicPr>
            <a:picLocks noChangeAspect="1"/>
          </p:cNvPicPr>
          <p:nvPr/>
        </p:nvPicPr>
        <p:blipFill>
          <a:blip r:embed="rId2">
            <a:duotone>
              <a:prstClr val="black"/>
              <a:srgbClr val="FF0000">
                <a:tint val="45000"/>
                <a:satMod val="400000"/>
              </a:srgbClr>
            </a:duotone>
          </a:blip>
          <a:stretch>
            <a:fillRect/>
          </a:stretch>
        </p:blipFill>
        <p:spPr>
          <a:xfrm>
            <a:off x="214282" y="363458"/>
            <a:ext cx="8653490" cy="6208814"/>
          </a:xfrm>
          <a:prstGeom prst="heptagon">
            <a:avLst/>
          </a:prstGeom>
          <a:ln>
            <a:noFill/>
          </a:ln>
        </p:spPr>
      </p:pic>
      <p:pic>
        <p:nvPicPr>
          <p:cNvPr id="8" name="3 Marcador de contenido" descr="ROR79CAG6304JCAPF7B2ZCAJ8AJQUCAF8CACSCA8KL5OGCAKJKKP3CAO507D6CAWB2089CAPLDG7YCA3KCDBYCA1NBM9OCAYF9WZMCAT0DW7DCAGXVIUECAF1DEPICA9G01YZCA2SYBET.png"/>
          <p:cNvPicPr>
            <a:picLocks noChangeAspect="1"/>
          </p:cNvPicPr>
          <p:nvPr/>
        </p:nvPicPr>
        <p:blipFill>
          <a:blip r:embed="rId2"/>
          <a:stretch>
            <a:fillRect/>
          </a:stretch>
        </p:blipFill>
        <p:spPr>
          <a:xfrm>
            <a:off x="642910" y="642918"/>
            <a:ext cx="7786742" cy="5699224"/>
          </a:xfrm>
          <a:prstGeom prst="heptagon">
            <a:avLst/>
          </a:prstGeom>
          <a:ln>
            <a:noFill/>
          </a:ln>
        </p:spPr>
      </p:pic>
      <p:pic>
        <p:nvPicPr>
          <p:cNvPr id="9" name="3 Marcador de contenido" descr="ROR79CAG6304JCAPF7B2ZCAJ8AJQUCAF8CACSCA8KL5OGCAKJKKP3CAO507D6CAWB2089CAPLDG7YCA3KCDBYCA1NBM9OCAYF9WZMCAT0DW7DCAGXVIUECAF1DEPICA9G01YZCA2SYBET.png"/>
          <p:cNvPicPr>
            <a:picLocks noChangeAspect="1"/>
          </p:cNvPicPr>
          <p:nvPr/>
        </p:nvPicPr>
        <p:blipFill>
          <a:blip r:embed="rId2">
            <a:duotone>
              <a:prstClr val="black"/>
              <a:srgbClr val="FF0000">
                <a:tint val="45000"/>
                <a:satMod val="400000"/>
              </a:srgbClr>
            </a:duotone>
          </a:blip>
          <a:stretch>
            <a:fillRect/>
          </a:stretch>
        </p:blipFill>
        <p:spPr>
          <a:xfrm>
            <a:off x="928662" y="857232"/>
            <a:ext cx="7215238" cy="5286412"/>
          </a:xfrm>
          <a:prstGeom prst="heptagon">
            <a:avLst/>
          </a:prstGeom>
          <a:ln>
            <a:noFill/>
          </a:ln>
        </p:spPr>
      </p:pic>
      <p:sp>
        <p:nvSpPr>
          <p:cNvPr id="10" name="9 CuadroTexto"/>
          <p:cNvSpPr txBox="1"/>
          <p:nvPr/>
        </p:nvSpPr>
        <p:spPr>
          <a:xfrm>
            <a:off x="785786" y="3995678"/>
            <a:ext cx="7786710" cy="2862322"/>
          </a:xfrm>
          <a:prstGeom prst="rect">
            <a:avLst/>
          </a:prstGeom>
          <a:noFill/>
        </p:spPr>
        <p:txBody>
          <a:bodyPr wrap="square" rtlCol="0">
            <a:spAutoFit/>
          </a:bodyPr>
          <a:lstStyle/>
          <a:p>
            <a:r>
              <a:rPr lang="es-ES" sz="3600" b="1" dirty="0" smtClean="0">
                <a:ln>
                  <a:solidFill>
                    <a:schemeClr val="bg1"/>
                  </a:solidFill>
                </a:ln>
                <a:blipFill>
                  <a:blip r:embed="rId3"/>
                  <a:stretch>
                    <a:fillRect/>
                  </a:stretch>
                </a:blipFill>
                <a:effectLst>
                  <a:outerShdw blurRad="38100" dist="38100" dir="2700000" algn="tl">
                    <a:srgbClr val="000000">
                      <a:alpha val="43137"/>
                    </a:srgbClr>
                  </a:outerShdw>
                </a:effectLst>
              </a:rPr>
              <a:t>particularmente a mi me gusta dejar notitas amorosas por infinidad de sitios, en su ropa ,en  lugares donde suele actuar, en espejos ,bajo  la almohada, bolso </a:t>
            </a:r>
            <a:r>
              <a:rPr lang="es-ES" sz="3600" b="1" dirty="0" err="1" smtClean="0">
                <a:ln>
                  <a:solidFill>
                    <a:schemeClr val="bg1"/>
                  </a:solidFill>
                </a:ln>
                <a:blipFill>
                  <a:blip r:embed="rId3"/>
                  <a:stretch>
                    <a:fillRect/>
                  </a:stretch>
                </a:blipFill>
                <a:effectLst>
                  <a:outerShdw blurRad="38100" dist="38100" dir="2700000" algn="tl">
                    <a:srgbClr val="000000">
                      <a:alpha val="43137"/>
                    </a:srgbClr>
                  </a:outerShdw>
                </a:effectLst>
              </a:rPr>
              <a:t>etc,etc</a:t>
            </a:r>
            <a:r>
              <a:rPr lang="es-ES" sz="3600" b="1" dirty="0" smtClean="0">
                <a:ln>
                  <a:solidFill>
                    <a:schemeClr val="bg1"/>
                  </a:solidFill>
                </a:ln>
                <a:blipFill>
                  <a:blip r:embed="rId3"/>
                  <a:stretch>
                    <a:fillRect/>
                  </a:stretch>
                </a:blipFill>
                <a:effectLst>
                  <a:outerShdw blurRad="38100" dist="38100" dir="2700000" algn="tl">
                    <a:srgbClr val="000000">
                      <a:alpha val="43137"/>
                    </a:srgbClr>
                  </a:outerShdw>
                </a:effectLst>
              </a:rPr>
              <a:t>, eso de decir "ella sabe que la quiero“ es nulo</a:t>
            </a:r>
            <a:endParaRPr lang="es-ES" sz="3600" b="1" dirty="0">
              <a:ln>
                <a:solidFill>
                  <a:schemeClr val="bg1"/>
                </a:solidFill>
              </a:ln>
              <a:blipFill>
                <a:blip r:embed="rId3"/>
                <a:stretch>
                  <a:fillRect/>
                </a:stretch>
              </a:blipFill>
              <a:effectLst>
                <a:outerShdw blurRad="38100" dist="38100" dir="2700000" algn="tl">
                  <a:srgbClr val="000000">
                    <a:alpha val="43137"/>
                  </a:srgbClr>
                </a:outerShdw>
              </a:effectLst>
            </a:endParaRPr>
          </a:p>
        </p:txBody>
      </p:sp>
    </p:spTree>
  </p:cSld>
  <p:clrMapOvr>
    <a:masterClrMapping/>
  </p:clrMapOvr>
  <p:transition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8" presetClass="exit" presetSubtype="16" fill="hold" nodeType="withEffect">
                                  <p:stCondLst>
                                    <p:cond delay="0"/>
                                  </p:stCondLst>
                                  <p:childTnLst>
                                    <p:animEffect transition="out" filter="diamond(in)">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8" presetClass="exit" presetSubtype="16" fill="hold" nodeType="withEffect">
                                  <p:stCondLst>
                                    <p:cond delay="0"/>
                                  </p:stCondLst>
                                  <p:childTnLst>
                                    <p:animEffect transition="out" filter="diamond(in)">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0" fill="hold"/>
                                        <p:tgtEl>
                                          <p:spTgt spid="5"/>
                                        </p:tgtEl>
                                        <p:attrNameLst>
                                          <p:attrName>ppt_w</p:attrName>
                                        </p:attrNameLst>
                                      </p:cBhvr>
                                      <p:tavLst>
                                        <p:tav tm="0">
                                          <p:val>
                                            <p:strVal val="4/3*#ppt_w"/>
                                          </p:val>
                                        </p:tav>
                                        <p:tav tm="100000">
                                          <p:val>
                                            <p:strVal val="#ppt_w"/>
                                          </p:val>
                                        </p:tav>
                                      </p:tavLst>
                                    </p:anim>
                                    <p:anim calcmode="lin" valueType="num">
                                      <p:cBhvr>
                                        <p:cTn id="20" dur="5000" fill="hold"/>
                                        <p:tgtEl>
                                          <p:spTgt spid="5"/>
                                        </p:tgtEl>
                                        <p:attrNameLst>
                                          <p:attrName>ppt_h</p:attrName>
                                        </p:attrNameLst>
                                      </p:cBhvr>
                                      <p:tavLst>
                                        <p:tav tm="0">
                                          <p:val>
                                            <p:strVal val="4/3*#ppt_h"/>
                                          </p:val>
                                        </p:tav>
                                        <p:tav tm="100000">
                                          <p:val>
                                            <p:strVal val="#ppt_h"/>
                                          </p:val>
                                        </p:tav>
                                      </p:tavLst>
                                    </p:anim>
                                  </p:childTnLst>
                                </p:cTn>
                              </p:par>
                            </p:childTnLst>
                          </p:cTn>
                        </p:par>
                        <p:par>
                          <p:cTn id="21" fill="hold">
                            <p:stCondLst>
                              <p:cond delay="5000"/>
                            </p:stCondLst>
                            <p:childTnLst>
                              <p:par>
                                <p:cTn id="22" presetID="7" presetClass="entr" presetSubtype="4" fill="hold" grpId="0" nodeType="after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3000" fill="hold"/>
                                        <p:tgtEl>
                                          <p:spTgt spid="10"/>
                                        </p:tgtEl>
                                        <p:attrNameLst>
                                          <p:attrName>ppt_x</p:attrName>
                                        </p:attrNameLst>
                                      </p:cBhvr>
                                      <p:tavLst>
                                        <p:tav tm="0">
                                          <p:val>
                                            <p:strVal val="#ppt_x"/>
                                          </p:val>
                                        </p:tav>
                                        <p:tav tm="100000">
                                          <p:val>
                                            <p:strVal val="#ppt_x"/>
                                          </p:val>
                                        </p:tav>
                                      </p:tavLst>
                                    </p:anim>
                                    <p:anim calcmode="lin" valueType="num">
                                      <p:cBhvr additive="base">
                                        <p:cTn id="25" dur="30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6f8c3e2b3e80.jpg"/>
          <p:cNvPicPr>
            <a:picLocks noChangeAspect="1"/>
          </p:cNvPicPr>
          <p:nvPr/>
        </p:nvPicPr>
        <p:blipFill>
          <a:blip r:embed="rId2">
            <a:lum contrast="40000"/>
          </a:blip>
          <a:stretch>
            <a:fillRect/>
          </a:stretch>
        </p:blipFill>
        <p:spPr>
          <a:xfrm>
            <a:off x="-71466" y="0"/>
            <a:ext cx="9215466" cy="6858000"/>
          </a:xfrm>
          <a:prstGeom prst="rect">
            <a:avLst/>
          </a:prstGeom>
        </p:spPr>
      </p:pic>
      <p:pic>
        <p:nvPicPr>
          <p:cNvPr id="5" name="4 Imagen" descr="46f8c3e2b3e80.jpg"/>
          <p:cNvPicPr>
            <a:picLocks noChangeAspect="1"/>
          </p:cNvPicPr>
          <p:nvPr/>
        </p:nvPicPr>
        <p:blipFill>
          <a:blip r:embed="rId2">
            <a:lum contrast="40000"/>
          </a:blip>
          <a:stretch>
            <a:fillRect/>
          </a:stretch>
        </p:blipFill>
        <p:spPr>
          <a:xfrm>
            <a:off x="-142908" y="0"/>
            <a:ext cx="9286908" cy="6942263"/>
          </a:xfrm>
          <a:prstGeom prst="rect">
            <a:avLst/>
          </a:prstGeom>
        </p:spPr>
      </p:pic>
      <p:pic>
        <p:nvPicPr>
          <p:cNvPr id="6" name="5 Imagen" descr="46f8c3e2b3e80.jpg"/>
          <p:cNvPicPr>
            <a:picLocks noChangeAspect="1"/>
          </p:cNvPicPr>
          <p:nvPr/>
        </p:nvPicPr>
        <p:blipFill>
          <a:blip r:embed="rId2">
            <a:duotone>
              <a:prstClr val="black"/>
              <a:schemeClr val="accent4">
                <a:tint val="45000"/>
                <a:satMod val="400000"/>
              </a:schemeClr>
            </a:duotone>
          </a:blip>
          <a:stretch>
            <a:fillRect/>
          </a:stretch>
        </p:blipFill>
        <p:spPr>
          <a:xfrm>
            <a:off x="0" y="214291"/>
            <a:ext cx="8970726" cy="6584018"/>
          </a:xfrm>
          <a:prstGeom prst="rect">
            <a:avLst/>
          </a:prstGeom>
        </p:spPr>
      </p:pic>
      <p:pic>
        <p:nvPicPr>
          <p:cNvPr id="7" name="6 Imagen" descr="46f8c3e2b3e80.jpg"/>
          <p:cNvPicPr>
            <a:picLocks noChangeAspect="1"/>
          </p:cNvPicPr>
          <p:nvPr/>
        </p:nvPicPr>
        <p:blipFill>
          <a:blip r:embed="rId2">
            <a:duotone>
              <a:prstClr val="black"/>
              <a:schemeClr val="accent3">
                <a:tint val="45000"/>
                <a:satMod val="400000"/>
              </a:schemeClr>
            </a:duotone>
          </a:blip>
          <a:stretch>
            <a:fillRect/>
          </a:stretch>
        </p:blipFill>
        <p:spPr>
          <a:xfrm>
            <a:off x="214281" y="357166"/>
            <a:ext cx="8590829" cy="6215106"/>
          </a:xfrm>
          <a:prstGeom prst="rect">
            <a:avLst/>
          </a:prstGeom>
        </p:spPr>
      </p:pic>
      <p:sp>
        <p:nvSpPr>
          <p:cNvPr id="8" name="7 CuadroTexto"/>
          <p:cNvSpPr txBox="1"/>
          <p:nvPr/>
        </p:nvSpPr>
        <p:spPr>
          <a:xfrm>
            <a:off x="1000100" y="3714752"/>
            <a:ext cx="7072361" cy="2862322"/>
          </a:xfrm>
          <a:prstGeom prst="rect">
            <a:avLst/>
          </a:prstGeom>
          <a:noFill/>
        </p:spPr>
        <p:txBody>
          <a:bodyPr wrap="square" rtlCol="0">
            <a:spAutoFit/>
          </a:bodyPr>
          <a:lstStyle/>
          <a:p>
            <a:r>
              <a:rPr lang="es-ES" sz="3600" b="1" dirty="0" smtClean="0">
                <a:ln>
                  <a:solidFill>
                    <a:schemeClr val="bg1"/>
                  </a:solidFill>
                </a:ln>
                <a:blipFill>
                  <a:blip r:embed="rId3"/>
                  <a:stretch>
                    <a:fillRect/>
                  </a:stretch>
                </a:blipFill>
                <a:effectLst>
                  <a:outerShdw blurRad="38100" dist="38100" dir="2700000" algn="tl">
                    <a:srgbClr val="000000">
                      <a:alpha val="43137"/>
                    </a:srgbClr>
                  </a:outerShdw>
                </a:effectLst>
              </a:rPr>
              <a:t>La mujer es como  las plantas, necesita ser regada todos los días, solo que en lugar de con agua, con demostraciones del amor que se siente hacia ella, un te quiero o te amo y besos no pueden faltar ningún día</a:t>
            </a:r>
            <a:endParaRPr lang="es-ES" sz="3600" b="1" dirty="0">
              <a:ln>
                <a:solidFill>
                  <a:schemeClr val="bg1"/>
                </a:solidFill>
              </a:ln>
              <a:blipFill>
                <a:blip r:embed="rId3"/>
                <a:stretch>
                  <a:fillRect/>
                </a:stretch>
              </a:blipFill>
              <a:effectLst>
                <a:outerShdw blurRad="38100" dist="38100" dir="2700000" algn="tl">
                  <a:srgbClr val="000000">
                    <a:alpha val="43137"/>
                  </a:srgbClr>
                </a:outerShdw>
              </a:effectLst>
            </a:endParaRPr>
          </a:p>
        </p:txBody>
      </p:sp>
    </p:spTree>
  </p:cSld>
  <p:clrMapOvr>
    <a:masterClrMapping/>
  </p:clrMapOvr>
  <p:transition advTm="3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0"/>
                                  </p:stCondLst>
                                  <p:childTnLst>
                                    <p:animEffect transition="out" filter="checkerboard(across)">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5" presetClass="exit" presetSubtype="5" fill="hold" nodeType="withEffect">
                                  <p:stCondLst>
                                    <p:cond delay="0"/>
                                  </p:stCondLst>
                                  <p:childTnLst>
                                    <p:animEffect transition="out" filter="checkerboard(down)">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0" fill="hold"/>
                                        <p:tgtEl>
                                          <p:spTgt spid="5"/>
                                        </p:tgtEl>
                                        <p:attrNameLst>
                                          <p:attrName>ppt_w</p:attrName>
                                        </p:attrNameLst>
                                      </p:cBhvr>
                                      <p:tavLst>
                                        <p:tav tm="0">
                                          <p:val>
                                            <p:strVal val="4/3*#ppt_w"/>
                                          </p:val>
                                        </p:tav>
                                        <p:tav tm="100000">
                                          <p:val>
                                            <p:strVal val="#ppt_w"/>
                                          </p:val>
                                        </p:tav>
                                      </p:tavLst>
                                    </p:anim>
                                    <p:anim calcmode="lin" valueType="num">
                                      <p:cBhvr>
                                        <p:cTn id="14" dur="5000" fill="hold"/>
                                        <p:tgtEl>
                                          <p:spTgt spid="5"/>
                                        </p:tgtEl>
                                        <p:attrNameLst>
                                          <p:attrName>ppt_h</p:attrName>
                                        </p:attrNameLst>
                                      </p:cBhvr>
                                      <p:tavLst>
                                        <p:tav tm="0">
                                          <p:val>
                                            <p:strVal val="4/3*#ppt_h"/>
                                          </p:val>
                                        </p:tav>
                                        <p:tav tm="100000">
                                          <p:val>
                                            <p:strVal val="#ppt_h"/>
                                          </p:val>
                                        </p:tav>
                                      </p:tavLst>
                                    </p:anim>
                                  </p:childTnLst>
                                </p:cTn>
                              </p:par>
                            </p:childTnLst>
                          </p:cTn>
                        </p:par>
                        <p:par>
                          <p:cTn id="15" fill="hold">
                            <p:stCondLst>
                              <p:cond delay="5000"/>
                            </p:stCondLst>
                            <p:childTnLst>
                              <p:par>
                                <p:cTn id="16" presetID="7" presetClass="entr" presetSubtype="4"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ppt_x"/>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RUBIA-.png"/>
          <p:cNvPicPr>
            <a:picLocks noGrp="1" noChangeAspect="1"/>
          </p:cNvPicPr>
          <p:nvPr>
            <p:ph idx="1"/>
          </p:nvPr>
        </p:nvPicPr>
        <p:blipFill>
          <a:blip r:embed="rId3"/>
          <a:srcRect r="792" b="9134"/>
          <a:stretch>
            <a:fillRect/>
          </a:stretch>
        </p:blipFill>
        <p:spPr>
          <a:xfrm>
            <a:off x="0" y="5159"/>
            <a:ext cx="9144000" cy="6852841"/>
          </a:xfrm>
        </p:spPr>
      </p:pic>
      <p:pic>
        <p:nvPicPr>
          <p:cNvPr id="5" name="3 Marcador de contenido" descr="RUBIA-.png"/>
          <p:cNvPicPr>
            <a:picLocks noChangeAspect="1"/>
          </p:cNvPicPr>
          <p:nvPr/>
        </p:nvPicPr>
        <p:blipFill>
          <a:blip r:embed="rId3"/>
          <a:srcRect r="792" b="9134"/>
          <a:stretch>
            <a:fillRect/>
          </a:stretch>
        </p:blipFill>
        <p:spPr>
          <a:xfrm>
            <a:off x="0" y="0"/>
            <a:ext cx="9144000" cy="6852841"/>
          </a:xfrm>
          <a:prstGeom prst="rect">
            <a:avLst/>
          </a:prstGeom>
        </p:spPr>
      </p:pic>
      <p:pic>
        <p:nvPicPr>
          <p:cNvPr id="6" name="3 Marcador de contenido" descr="RUBIA-.png"/>
          <p:cNvPicPr>
            <a:picLocks noChangeAspect="1"/>
          </p:cNvPicPr>
          <p:nvPr/>
        </p:nvPicPr>
        <p:blipFill>
          <a:blip r:embed="rId3">
            <a:duotone>
              <a:prstClr val="black"/>
              <a:schemeClr val="accent2">
                <a:tint val="45000"/>
                <a:satMod val="400000"/>
              </a:schemeClr>
            </a:duotone>
          </a:blip>
          <a:srcRect r="792" b="9134"/>
          <a:stretch>
            <a:fillRect/>
          </a:stretch>
        </p:blipFill>
        <p:spPr>
          <a:xfrm>
            <a:off x="77324" y="-17577"/>
            <a:ext cx="9066676" cy="6875577"/>
          </a:xfrm>
          <a:prstGeom prst="ellipse">
            <a:avLst/>
          </a:prstGeom>
          <a:ln>
            <a:noFill/>
          </a:ln>
        </p:spPr>
      </p:pic>
      <p:pic>
        <p:nvPicPr>
          <p:cNvPr id="7" name="3 Marcador de contenido" descr="RUBIA-.png"/>
          <p:cNvPicPr>
            <a:picLocks noChangeAspect="1"/>
          </p:cNvPicPr>
          <p:nvPr/>
        </p:nvPicPr>
        <p:blipFill>
          <a:blip r:embed="rId3"/>
          <a:srcRect r="792" b="9134"/>
          <a:stretch>
            <a:fillRect/>
          </a:stretch>
        </p:blipFill>
        <p:spPr>
          <a:xfrm>
            <a:off x="357157" y="276204"/>
            <a:ext cx="8501123" cy="6296068"/>
          </a:xfrm>
          <a:prstGeom prst="ellipse">
            <a:avLst/>
          </a:prstGeom>
          <a:ln>
            <a:noFill/>
          </a:ln>
        </p:spPr>
      </p:pic>
      <p:pic>
        <p:nvPicPr>
          <p:cNvPr id="8" name="3 Marcador de contenido" descr="RUBIA-.png"/>
          <p:cNvPicPr>
            <a:picLocks noChangeAspect="1"/>
          </p:cNvPicPr>
          <p:nvPr/>
        </p:nvPicPr>
        <p:blipFill>
          <a:blip r:embed="rId3">
            <a:duotone>
              <a:prstClr val="black"/>
              <a:schemeClr val="accent2">
                <a:tint val="45000"/>
                <a:satMod val="400000"/>
              </a:schemeClr>
            </a:duotone>
          </a:blip>
          <a:srcRect r="792" b="9134"/>
          <a:stretch>
            <a:fillRect/>
          </a:stretch>
        </p:blipFill>
        <p:spPr>
          <a:xfrm>
            <a:off x="714348" y="571480"/>
            <a:ext cx="7796266" cy="5786477"/>
          </a:xfrm>
          <a:prstGeom prst="ellipse">
            <a:avLst/>
          </a:prstGeom>
          <a:ln>
            <a:noFill/>
          </a:ln>
        </p:spPr>
      </p:pic>
      <p:pic>
        <p:nvPicPr>
          <p:cNvPr id="9" name="3 Marcador de contenido" descr="RUBIA-.png"/>
          <p:cNvPicPr>
            <a:picLocks noChangeAspect="1"/>
          </p:cNvPicPr>
          <p:nvPr/>
        </p:nvPicPr>
        <p:blipFill>
          <a:blip r:embed="rId3"/>
          <a:srcRect r="792" b="9134"/>
          <a:stretch>
            <a:fillRect/>
          </a:stretch>
        </p:blipFill>
        <p:spPr>
          <a:xfrm>
            <a:off x="1000100" y="785794"/>
            <a:ext cx="7286676" cy="5286412"/>
          </a:xfrm>
          <a:prstGeom prst="ellipse">
            <a:avLst/>
          </a:prstGeom>
          <a:ln>
            <a:noFill/>
          </a:ln>
        </p:spPr>
      </p:pic>
      <p:sp>
        <p:nvSpPr>
          <p:cNvPr id="10" name="9 CuadroTexto"/>
          <p:cNvSpPr txBox="1"/>
          <p:nvPr/>
        </p:nvSpPr>
        <p:spPr>
          <a:xfrm>
            <a:off x="642910" y="3357562"/>
            <a:ext cx="8286776" cy="2862322"/>
          </a:xfrm>
          <a:prstGeom prst="rect">
            <a:avLst/>
          </a:prstGeom>
          <a:noFill/>
        </p:spPr>
        <p:txBody>
          <a:bodyPr wrap="square" rtlCol="0">
            <a:spAutoFit/>
          </a:bodyPr>
          <a:lstStyle/>
          <a:p>
            <a:r>
              <a:rPr lang="es-ES" sz="3600" b="1" dirty="0" smtClean="0">
                <a:ln>
                  <a:solidFill>
                    <a:schemeClr val="bg1"/>
                  </a:solidFill>
                </a:ln>
                <a:blipFill>
                  <a:blip r:embed="rId4"/>
                  <a:stretch>
                    <a:fillRect/>
                  </a:stretch>
                </a:blipFill>
                <a:effectLst>
                  <a:outerShdw blurRad="38100" dist="38100" dir="2700000" algn="tl">
                    <a:srgbClr val="000000">
                      <a:alpha val="43137"/>
                    </a:srgbClr>
                  </a:outerShdw>
                </a:effectLst>
              </a:rPr>
              <a:t>no dejes de decirle lo bella que es, sé detallista, eso es importantísimo para la mujer, si ha estado en la peluquería y no se lo notas y dices, malo, no puede pasarte desapercibido cualquier cambio que se produzca en ella por mínimo que sea</a:t>
            </a:r>
            <a:endParaRPr lang="es-ES" sz="3600" b="1" dirty="0">
              <a:ln>
                <a:solidFill>
                  <a:schemeClr val="bg1"/>
                </a:solidFill>
              </a:ln>
              <a:blipFill>
                <a:blip r:embed="rId4"/>
                <a:stretch>
                  <a:fillRect/>
                </a:stretch>
              </a:blipFill>
              <a:effectLst>
                <a:outerShdw blurRad="38100" dist="38100" dir="2700000" algn="tl">
                  <a:srgbClr val="000000">
                    <a:alpha val="43137"/>
                  </a:srgbClr>
                </a:outerShdw>
              </a:effectLst>
            </a:endParaRPr>
          </a:p>
        </p:txBody>
      </p:sp>
    </p:spTree>
  </p:cSld>
  <p:clrMapOvr>
    <a:masterClrMapping/>
  </p:clrMapOvr>
  <p:transition advTm="28000">
    <p:sndAc>
      <p:stSnd>
        <p:snd r:embed="rId2" name="VEGETE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nodeType="withEffect">
                                  <p:stCondLst>
                                    <p:cond delay="0"/>
                                  </p:stCondLst>
                                  <p:childTnLst>
                                    <p:animEffect transition="out" filter="plus(in)">
                                      <p:cBhvr>
                                        <p:cTn id="6" dur="5000"/>
                                        <p:tgtEl>
                                          <p:spTgt spid="9"/>
                                        </p:tgtEl>
                                      </p:cBhvr>
                                    </p:animEffect>
                                    <p:set>
                                      <p:cBhvr>
                                        <p:cTn id="7" dur="1" fill="hold">
                                          <p:stCondLst>
                                            <p:cond delay="4999"/>
                                          </p:stCondLst>
                                        </p:cTn>
                                        <p:tgtEl>
                                          <p:spTgt spid="9"/>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5000"/>
                                        <p:tgtEl>
                                          <p:spTgt spid="8"/>
                                        </p:tgtEl>
                                      </p:cBhvr>
                                    </p:animEffect>
                                    <p:set>
                                      <p:cBhvr>
                                        <p:cTn id="10" dur="1" fill="hold">
                                          <p:stCondLst>
                                            <p:cond delay="4999"/>
                                          </p:stCondLst>
                                        </p:cTn>
                                        <p:tgtEl>
                                          <p:spTgt spid="8"/>
                                        </p:tgtEl>
                                        <p:attrNameLst>
                                          <p:attrName>style.visibility</p:attrName>
                                        </p:attrNameLst>
                                      </p:cBhvr>
                                      <p:to>
                                        <p:strVal val="hidden"/>
                                      </p:to>
                                    </p:set>
                                  </p:childTnLst>
                                </p:cTn>
                              </p:par>
                              <p:par>
                                <p:cTn id="11" presetID="13" presetClass="exit" presetSubtype="16" fill="hold" nodeType="withEffect">
                                  <p:stCondLst>
                                    <p:cond delay="0"/>
                                  </p:stCondLst>
                                  <p:childTnLst>
                                    <p:animEffect transition="out" filter="plus(in)">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3" presetClass="exit" presetSubtype="32" fill="hold" nodeType="withEffect">
                                  <p:stCondLst>
                                    <p:cond delay="0"/>
                                  </p:stCondLst>
                                  <p:childTnLst>
                                    <p:animEffect transition="out" filter="plus(out)">
                                      <p:cBhvr>
                                        <p:cTn id="15" dur="5000"/>
                                        <p:tgtEl>
                                          <p:spTgt spid="6"/>
                                        </p:tgtEl>
                                      </p:cBhvr>
                                    </p:animEffect>
                                    <p:set>
                                      <p:cBhvr>
                                        <p:cTn id="16" dur="1" fill="hold">
                                          <p:stCondLst>
                                            <p:cond delay="4999"/>
                                          </p:stCondLst>
                                        </p:cTn>
                                        <p:tgtEl>
                                          <p:spTgt spid="6"/>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0" fill="hold"/>
                                        <p:tgtEl>
                                          <p:spTgt spid="5"/>
                                        </p:tgtEl>
                                        <p:attrNameLst>
                                          <p:attrName>ppt_w</p:attrName>
                                        </p:attrNameLst>
                                      </p:cBhvr>
                                      <p:tavLst>
                                        <p:tav tm="0">
                                          <p:val>
                                            <p:strVal val="4/3*#ppt_w"/>
                                          </p:val>
                                        </p:tav>
                                        <p:tav tm="100000">
                                          <p:val>
                                            <p:strVal val="#ppt_w"/>
                                          </p:val>
                                        </p:tav>
                                      </p:tavLst>
                                    </p:anim>
                                    <p:anim calcmode="lin" valueType="num">
                                      <p:cBhvr>
                                        <p:cTn id="20" dur="5000" fill="hold"/>
                                        <p:tgtEl>
                                          <p:spTgt spid="5"/>
                                        </p:tgtEl>
                                        <p:attrNameLst>
                                          <p:attrName>ppt_h</p:attrName>
                                        </p:attrNameLst>
                                      </p:cBhvr>
                                      <p:tavLst>
                                        <p:tav tm="0">
                                          <p:val>
                                            <p:strVal val="4/3*#ppt_h"/>
                                          </p:val>
                                        </p:tav>
                                        <p:tav tm="100000">
                                          <p:val>
                                            <p:strVal val="#ppt_h"/>
                                          </p:val>
                                        </p:tav>
                                      </p:tavLst>
                                    </p:anim>
                                  </p:childTnLst>
                                </p:cTn>
                              </p:par>
                            </p:childTnLst>
                          </p:cTn>
                        </p:par>
                        <p:par>
                          <p:cTn id="21" fill="hold">
                            <p:stCondLst>
                              <p:cond delay="5000"/>
                            </p:stCondLst>
                            <p:childTnLst>
                              <p:par>
                                <p:cTn id="22" presetID="7" presetClass="entr" presetSubtype="4" fill="hold" grpId="0" nodeType="after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3000" fill="hold"/>
                                        <p:tgtEl>
                                          <p:spTgt spid="10"/>
                                        </p:tgtEl>
                                        <p:attrNameLst>
                                          <p:attrName>ppt_x</p:attrName>
                                        </p:attrNameLst>
                                      </p:cBhvr>
                                      <p:tavLst>
                                        <p:tav tm="0">
                                          <p:val>
                                            <p:strVal val="#ppt_x"/>
                                          </p:val>
                                        </p:tav>
                                        <p:tav tm="100000">
                                          <p:val>
                                            <p:strVal val="#ppt_x"/>
                                          </p:val>
                                        </p:tav>
                                      </p:tavLst>
                                    </p:anim>
                                    <p:anim calcmode="lin" valueType="num">
                                      <p:cBhvr additive="base">
                                        <p:cTn id="25" dur="30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73976rma86g2uho.gif"/>
          <p:cNvPicPr>
            <a:picLocks noChangeAspect="1"/>
          </p:cNvPicPr>
          <p:nvPr/>
        </p:nvPicPr>
        <p:blipFill>
          <a:blip r:embed="rId2"/>
          <a:stretch>
            <a:fillRect/>
          </a:stretch>
        </p:blipFill>
        <p:spPr>
          <a:xfrm>
            <a:off x="0" y="-39257"/>
            <a:ext cx="9144001" cy="6897257"/>
          </a:xfrm>
          <a:prstGeom prst="rect">
            <a:avLst/>
          </a:prstGeom>
          <a:effectLst>
            <a:softEdge rad="635000"/>
          </a:effectLst>
        </p:spPr>
      </p:pic>
      <p:pic>
        <p:nvPicPr>
          <p:cNvPr id="5" name="4 Imagen" descr="573976rma86g2uho.gif"/>
          <p:cNvPicPr>
            <a:picLocks noChangeAspect="1"/>
          </p:cNvPicPr>
          <p:nvPr/>
        </p:nvPicPr>
        <p:blipFill>
          <a:blip r:embed="rId2"/>
          <a:stretch>
            <a:fillRect/>
          </a:stretch>
        </p:blipFill>
        <p:spPr>
          <a:xfrm>
            <a:off x="0" y="0"/>
            <a:ext cx="9144001" cy="6897257"/>
          </a:xfrm>
          <a:prstGeom prst="rect">
            <a:avLst/>
          </a:prstGeom>
          <a:effectLst>
            <a:softEdge rad="635000"/>
          </a:effectLst>
        </p:spPr>
      </p:pic>
      <p:sp>
        <p:nvSpPr>
          <p:cNvPr id="6" name="5 CuadroTexto"/>
          <p:cNvSpPr txBox="1"/>
          <p:nvPr/>
        </p:nvSpPr>
        <p:spPr>
          <a:xfrm>
            <a:off x="500034" y="2826127"/>
            <a:ext cx="8358246" cy="4031873"/>
          </a:xfrm>
          <a:prstGeom prst="rect">
            <a:avLst/>
          </a:prstGeom>
          <a:noFill/>
        </p:spPr>
        <p:txBody>
          <a:bodyPr wrap="square" rtlCol="0">
            <a:spAutoFit/>
          </a:bodyPr>
          <a:lstStyle/>
          <a:p>
            <a:r>
              <a:rPr lang="es-ES" sz="3200" b="1" dirty="0" smtClean="0">
                <a:ln>
                  <a:solidFill>
                    <a:schemeClr val="bg1"/>
                  </a:solidFill>
                </a:ln>
                <a:blipFill>
                  <a:blip r:embed="rId3"/>
                  <a:stretch>
                    <a:fillRect/>
                  </a:stretch>
                </a:blipFill>
                <a:effectLst>
                  <a:outerShdw blurRad="38100" dist="38100" dir="2700000" algn="tl">
                    <a:srgbClr val="000000">
                      <a:alpha val="43137"/>
                    </a:srgbClr>
                  </a:outerShdw>
                </a:effectLst>
              </a:rPr>
              <a:t>ni que decir tiene que eso de olvidar cumpleaños, aniversarios o fechas especiales son decepciones, mímala constantemente, la mujer necesita mimos, sentirse mimada y  no olvides que las flores es algo imprescindible en su vida y no tiene que ser un gran ramo, lo importante es el detalle, basta una sola flor, pero entregada con amor, todo lo que hagas que sea del agrado y satisfacción de la mujer te será compensado con besos, no lo dudes</a:t>
            </a:r>
            <a:endParaRPr lang="es-ES" sz="3200" b="1" dirty="0">
              <a:ln>
                <a:solidFill>
                  <a:schemeClr val="bg1"/>
                </a:solidFill>
              </a:ln>
              <a:blipFill>
                <a:blip r:embed="rId3"/>
                <a:stretch>
                  <a:fillRect/>
                </a:stretch>
              </a:blipFill>
              <a:effectLst>
                <a:outerShdw blurRad="38100" dist="38100" dir="2700000" algn="tl">
                  <a:srgbClr val="000000">
                    <a:alpha val="43137"/>
                  </a:srgbClr>
                </a:outerShdw>
              </a:effectLst>
            </a:endParaRPr>
          </a:p>
        </p:txBody>
      </p:sp>
    </p:spTree>
  </p:cSld>
  <p:clrMapOvr>
    <a:masterClrMapping/>
  </p:clrMapOvr>
  <p:transition advTm="4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strVal val="4/3*#ppt_w"/>
                                          </p:val>
                                        </p:tav>
                                        <p:tav tm="100000">
                                          <p:val>
                                            <p:strVal val="#ppt_w"/>
                                          </p:val>
                                        </p:tav>
                                      </p:tavLst>
                                    </p:anim>
                                    <p:anim calcmode="lin" valueType="num">
                                      <p:cBhvr>
                                        <p:cTn id="8" dur="5000" fill="hold"/>
                                        <p:tgtEl>
                                          <p:spTgt spid="5"/>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7" presetClass="entr" presetSubtype="4"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3000" fill="hold"/>
                                        <p:tgtEl>
                                          <p:spTgt spid="6"/>
                                        </p:tgtEl>
                                        <p:attrNameLst>
                                          <p:attrName>ppt_x</p:attrName>
                                        </p:attrNameLst>
                                      </p:cBhvr>
                                      <p:tavLst>
                                        <p:tav tm="0">
                                          <p:val>
                                            <p:strVal val="#ppt_x"/>
                                          </p:val>
                                        </p:tav>
                                        <p:tav tm="100000">
                                          <p:val>
                                            <p:strVal val="#ppt_x"/>
                                          </p:val>
                                        </p:tav>
                                      </p:tavLst>
                                    </p:anim>
                                    <p:anim calcmode="lin" valueType="num">
                                      <p:cBhvr additive="base">
                                        <p:cTn id="13" dur="30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sssw.png"/>
          <p:cNvPicPr>
            <a:picLocks noGrp="1" noChangeAspect="1"/>
          </p:cNvPicPr>
          <p:nvPr>
            <p:ph idx="1"/>
          </p:nvPr>
        </p:nvPicPr>
        <p:blipFill>
          <a:blip r:embed="rId2">
            <a:lum bright="10000"/>
          </a:blip>
          <a:stretch>
            <a:fillRect/>
          </a:stretch>
        </p:blipFill>
        <p:spPr>
          <a:xfrm>
            <a:off x="-73025" y="0"/>
            <a:ext cx="9217025" cy="6912769"/>
          </a:xfrm>
        </p:spPr>
      </p:pic>
      <p:pic>
        <p:nvPicPr>
          <p:cNvPr id="5" name="3 Marcador de contenido" descr="sssw.png"/>
          <p:cNvPicPr>
            <a:picLocks noChangeAspect="1"/>
          </p:cNvPicPr>
          <p:nvPr/>
        </p:nvPicPr>
        <p:blipFill>
          <a:blip r:embed="rId2">
            <a:lum bright="10000"/>
          </a:blip>
          <a:stretch>
            <a:fillRect/>
          </a:stretch>
        </p:blipFill>
        <p:spPr>
          <a:xfrm>
            <a:off x="-73025" y="-54769"/>
            <a:ext cx="9217025" cy="6912769"/>
          </a:xfrm>
          <a:prstGeom prst="rect">
            <a:avLst/>
          </a:prstGeom>
          <a:ln>
            <a:noFill/>
          </a:ln>
        </p:spPr>
      </p:pic>
      <p:pic>
        <p:nvPicPr>
          <p:cNvPr id="6" name="3 Marcador de contenido" descr="sssw.png"/>
          <p:cNvPicPr>
            <a:picLocks noChangeAspect="1"/>
          </p:cNvPicPr>
          <p:nvPr/>
        </p:nvPicPr>
        <p:blipFill>
          <a:blip r:embed="rId2">
            <a:duotone>
              <a:prstClr val="black"/>
              <a:schemeClr val="accent2">
                <a:tint val="45000"/>
                <a:satMod val="400000"/>
              </a:schemeClr>
            </a:duotone>
          </a:blip>
          <a:stretch>
            <a:fillRect/>
          </a:stretch>
        </p:blipFill>
        <p:spPr>
          <a:xfrm>
            <a:off x="214282" y="357166"/>
            <a:ext cx="8601824" cy="6143668"/>
          </a:xfrm>
          <a:prstGeom prst="roundRect">
            <a:avLst/>
          </a:prstGeom>
          <a:ln>
            <a:noFill/>
          </a:ln>
        </p:spPr>
      </p:pic>
      <p:pic>
        <p:nvPicPr>
          <p:cNvPr id="7" name="3 Marcador de contenido" descr="sssw.png"/>
          <p:cNvPicPr>
            <a:picLocks noChangeAspect="1"/>
          </p:cNvPicPr>
          <p:nvPr/>
        </p:nvPicPr>
        <p:blipFill>
          <a:blip r:embed="rId2">
            <a:lum bright="10000"/>
          </a:blip>
          <a:stretch>
            <a:fillRect/>
          </a:stretch>
        </p:blipFill>
        <p:spPr>
          <a:xfrm>
            <a:off x="500034" y="571480"/>
            <a:ext cx="8015031" cy="5724564"/>
          </a:xfrm>
          <a:prstGeom prst="roundRect">
            <a:avLst/>
          </a:prstGeom>
          <a:ln>
            <a:noFill/>
          </a:ln>
        </p:spPr>
      </p:pic>
      <p:pic>
        <p:nvPicPr>
          <p:cNvPr id="8" name="3 Marcador de contenido" descr="sssw.png"/>
          <p:cNvPicPr>
            <a:picLocks noChangeAspect="1"/>
          </p:cNvPicPr>
          <p:nvPr/>
        </p:nvPicPr>
        <p:blipFill>
          <a:blip r:embed="rId2">
            <a:duotone>
              <a:prstClr val="black"/>
              <a:schemeClr val="tx2">
                <a:lumMod val="50000"/>
                <a:tint val="45000"/>
                <a:satMod val="400000"/>
              </a:schemeClr>
            </a:duotone>
          </a:blip>
          <a:stretch>
            <a:fillRect/>
          </a:stretch>
        </p:blipFill>
        <p:spPr>
          <a:xfrm>
            <a:off x="785786" y="857232"/>
            <a:ext cx="7429552" cy="5170113"/>
          </a:xfrm>
          <a:prstGeom prst="roundRect">
            <a:avLst/>
          </a:prstGeom>
          <a:ln>
            <a:noFill/>
          </a:ln>
        </p:spPr>
      </p:pic>
      <p:pic>
        <p:nvPicPr>
          <p:cNvPr id="9" name="3 Marcador de contenido" descr="sssw.png"/>
          <p:cNvPicPr>
            <a:picLocks noChangeAspect="1"/>
          </p:cNvPicPr>
          <p:nvPr/>
        </p:nvPicPr>
        <p:blipFill>
          <a:blip r:embed="rId2">
            <a:lum bright="10000"/>
          </a:blip>
          <a:stretch>
            <a:fillRect/>
          </a:stretch>
        </p:blipFill>
        <p:spPr>
          <a:xfrm>
            <a:off x="1000100" y="1142984"/>
            <a:ext cx="6929486" cy="4714908"/>
          </a:xfrm>
          <a:prstGeom prst="roundRect">
            <a:avLst/>
          </a:prstGeom>
          <a:ln>
            <a:noFill/>
          </a:ln>
        </p:spPr>
      </p:pic>
      <p:sp>
        <p:nvSpPr>
          <p:cNvPr id="10" name="9 CuadroTexto"/>
          <p:cNvSpPr txBox="1"/>
          <p:nvPr/>
        </p:nvSpPr>
        <p:spPr>
          <a:xfrm>
            <a:off x="357158" y="2887682"/>
            <a:ext cx="8481848" cy="3970318"/>
          </a:xfrm>
          <a:prstGeom prst="rect">
            <a:avLst/>
          </a:prstGeom>
          <a:noFill/>
        </p:spPr>
        <p:txBody>
          <a:bodyPr wrap="square" rtlCol="0">
            <a:spAutoFit/>
          </a:bodyPr>
          <a:lstStyle/>
          <a:p>
            <a:r>
              <a:rPr lang="es-ES" sz="3600" b="1" dirty="0" smtClean="0">
                <a:ln>
                  <a:solidFill>
                    <a:schemeClr val="tx2">
                      <a:lumMod val="50000"/>
                    </a:schemeClr>
                  </a:solidFill>
                </a:ln>
                <a:effectLst>
                  <a:outerShdw blurRad="38100" dist="38100" dir="2700000" algn="tl">
                    <a:srgbClr val="000000">
                      <a:alpha val="43137"/>
                    </a:srgbClr>
                  </a:outerShdw>
                </a:effectLst>
              </a:rPr>
              <a:t>Tercero, confianza plena, esto es en toda la extensión de la palabra, la mujer debe de tener plena libertad para salir y entrar cada vez que le apetezca, reunirse con amigos, ir a reuniones, lo que realmente le apetezca sin que tenga prohibición sobre nada, debe sentirse una persona libre, no puede estar diciendo, "si hago  esto se enoja" "si hago aquello se enoja"</a:t>
            </a:r>
            <a:endParaRPr lang="es-ES" sz="3600" b="1" dirty="0">
              <a:ln>
                <a:solidFill>
                  <a:schemeClr val="tx2">
                    <a:lumMod val="50000"/>
                  </a:schemeClr>
                </a:solidFill>
              </a:ln>
              <a:effectLst>
                <a:outerShdw blurRad="38100" dist="38100" dir="2700000" algn="tl">
                  <a:srgbClr val="000000">
                    <a:alpha val="43137"/>
                  </a:srgbClr>
                </a:outerShdw>
              </a:effectLst>
            </a:endParaRPr>
          </a:p>
        </p:txBody>
      </p:sp>
    </p:spTree>
  </p:cSld>
  <p:clrMapOvr>
    <a:masterClrMapping/>
  </p:clrMapOvr>
  <p:transition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8" presetClass="exit" presetSubtype="16" fill="hold" nodeType="withEffect">
                                  <p:stCondLst>
                                    <p:cond delay="0"/>
                                  </p:stCondLst>
                                  <p:childTnLst>
                                    <p:animEffect transition="out" filter="diamond(in)">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0" fill="hold"/>
                                        <p:tgtEl>
                                          <p:spTgt spid="5"/>
                                        </p:tgtEl>
                                        <p:attrNameLst>
                                          <p:attrName>ppt_w</p:attrName>
                                        </p:attrNameLst>
                                      </p:cBhvr>
                                      <p:tavLst>
                                        <p:tav tm="0">
                                          <p:val>
                                            <p:strVal val="4/3*#ppt_w"/>
                                          </p:val>
                                        </p:tav>
                                        <p:tav tm="100000">
                                          <p:val>
                                            <p:strVal val="#ppt_w"/>
                                          </p:val>
                                        </p:tav>
                                      </p:tavLst>
                                    </p:anim>
                                    <p:anim calcmode="lin" valueType="num">
                                      <p:cBhvr>
                                        <p:cTn id="20" dur="5000" fill="hold"/>
                                        <p:tgtEl>
                                          <p:spTgt spid="5"/>
                                        </p:tgtEl>
                                        <p:attrNameLst>
                                          <p:attrName>ppt_h</p:attrName>
                                        </p:attrNameLst>
                                      </p:cBhvr>
                                      <p:tavLst>
                                        <p:tav tm="0">
                                          <p:val>
                                            <p:strVal val="4/3*#ppt_h"/>
                                          </p:val>
                                        </p:tav>
                                        <p:tav tm="100000">
                                          <p:val>
                                            <p:strVal val="#ppt_h"/>
                                          </p:val>
                                        </p:tav>
                                      </p:tavLst>
                                    </p:anim>
                                  </p:childTnLst>
                                </p:cTn>
                              </p:par>
                            </p:childTnLst>
                          </p:cTn>
                        </p:par>
                        <p:par>
                          <p:cTn id="21" fill="hold">
                            <p:stCondLst>
                              <p:cond delay="5000"/>
                            </p:stCondLst>
                            <p:childTnLst>
                              <p:par>
                                <p:cTn id="22" presetID="7" presetClass="entr" presetSubtype="4" fill="hold" grpId="0" nodeType="after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3000" fill="hold"/>
                                        <p:tgtEl>
                                          <p:spTgt spid="10"/>
                                        </p:tgtEl>
                                        <p:attrNameLst>
                                          <p:attrName>ppt_x</p:attrName>
                                        </p:attrNameLst>
                                      </p:cBhvr>
                                      <p:tavLst>
                                        <p:tav tm="0">
                                          <p:val>
                                            <p:strVal val="#ppt_x"/>
                                          </p:val>
                                        </p:tav>
                                        <p:tav tm="100000">
                                          <p:val>
                                            <p:strVal val="#ppt_x"/>
                                          </p:val>
                                        </p:tav>
                                      </p:tavLst>
                                    </p:anim>
                                    <p:anim calcmode="lin" valueType="num">
                                      <p:cBhvr additive="base">
                                        <p:cTn id="25" dur="30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453002wkiacwvcqt.jpg"/>
          <p:cNvPicPr>
            <a:picLocks noChangeAspect="1"/>
          </p:cNvPicPr>
          <p:nvPr/>
        </p:nvPicPr>
        <p:blipFill>
          <a:blip r:embed="rId3"/>
          <a:stretch>
            <a:fillRect/>
          </a:stretch>
        </p:blipFill>
        <p:spPr>
          <a:xfrm>
            <a:off x="0" y="0"/>
            <a:ext cx="9144000" cy="6858016"/>
          </a:xfrm>
          <a:prstGeom prst="rect">
            <a:avLst/>
          </a:prstGeom>
        </p:spPr>
      </p:pic>
      <p:pic>
        <p:nvPicPr>
          <p:cNvPr id="5" name="4 Imagen" descr="2453002wkiacwvcqt.jpg"/>
          <p:cNvPicPr>
            <a:picLocks noChangeAspect="1"/>
          </p:cNvPicPr>
          <p:nvPr/>
        </p:nvPicPr>
        <p:blipFill>
          <a:blip r:embed="rId3">
            <a:lum bright="20000" contrast="40000"/>
          </a:blip>
          <a:srcRect l="10937" t="12500" r="12500" b="12500"/>
          <a:stretch>
            <a:fillRect/>
          </a:stretch>
        </p:blipFill>
        <p:spPr>
          <a:xfrm>
            <a:off x="0" y="0"/>
            <a:ext cx="9144000" cy="6858000"/>
          </a:xfrm>
          <a:prstGeom prst="roundRect">
            <a:avLst/>
          </a:prstGeom>
        </p:spPr>
      </p:pic>
      <p:pic>
        <p:nvPicPr>
          <p:cNvPr id="6" name="5 Imagen" descr="2453002wkiacwvcqt.jpg"/>
          <p:cNvPicPr>
            <a:picLocks noChangeAspect="1"/>
          </p:cNvPicPr>
          <p:nvPr/>
        </p:nvPicPr>
        <p:blipFill>
          <a:blip r:embed="rId3">
            <a:lum bright="20000" contrast="40000"/>
          </a:blip>
          <a:srcRect l="10937" t="12500" r="12500" b="12500"/>
          <a:stretch>
            <a:fillRect/>
          </a:stretch>
        </p:blipFill>
        <p:spPr>
          <a:xfrm>
            <a:off x="0" y="0"/>
            <a:ext cx="9144000" cy="6858001"/>
          </a:xfrm>
          <a:prstGeom prst="rect">
            <a:avLst/>
          </a:prstGeom>
          <a:ln w="88900" cap="sq" cmpd="thickThin">
            <a:noFill/>
            <a:prstDash val="solid"/>
            <a:miter lim="800000"/>
          </a:ln>
          <a:effectLst>
            <a:innerShdw blurRad="76200">
              <a:srgbClr val="000000"/>
            </a:innerShdw>
          </a:effectLst>
        </p:spPr>
      </p:pic>
      <p:pic>
        <p:nvPicPr>
          <p:cNvPr id="7" name="6 Imagen" descr="2453002wkiacwvcqt.jpg"/>
          <p:cNvPicPr>
            <a:picLocks noChangeAspect="1"/>
          </p:cNvPicPr>
          <p:nvPr/>
        </p:nvPicPr>
        <p:blipFill>
          <a:blip r:embed="rId3">
            <a:lum bright="20000" contrast="40000"/>
          </a:blip>
          <a:srcRect l="10937" t="12500" r="12500" b="12500"/>
          <a:stretch>
            <a:fillRect/>
          </a:stretch>
        </p:blipFill>
        <p:spPr>
          <a:xfrm>
            <a:off x="285720" y="214290"/>
            <a:ext cx="8643998" cy="6357982"/>
          </a:xfrm>
          <a:prstGeom prst="rect">
            <a:avLst/>
          </a:prstGeom>
          <a:ln>
            <a:noFill/>
          </a:ln>
          <a:effectLst>
            <a:outerShdw blurRad="292100" dist="139700" dir="2700000" algn="tl" rotWithShape="0">
              <a:srgbClr val="333333">
                <a:alpha val="65000"/>
              </a:srgbClr>
            </a:outerShdw>
          </a:effectLst>
        </p:spPr>
      </p:pic>
      <p:pic>
        <p:nvPicPr>
          <p:cNvPr id="8" name="7 Imagen" descr="2453002wkiacwvcqt.jpg"/>
          <p:cNvPicPr>
            <a:picLocks noChangeAspect="1"/>
          </p:cNvPicPr>
          <p:nvPr/>
        </p:nvPicPr>
        <p:blipFill>
          <a:blip r:embed="rId3">
            <a:grayscl/>
            <a:lum bright="20000"/>
          </a:blip>
          <a:srcRect l="10937" t="12500" r="12500" b="12500"/>
          <a:stretch>
            <a:fillRect/>
          </a:stretch>
        </p:blipFill>
        <p:spPr>
          <a:xfrm>
            <a:off x="500035" y="357166"/>
            <a:ext cx="8286808" cy="5973697"/>
          </a:xfrm>
          <a:prstGeom prst="rect">
            <a:avLst/>
          </a:prstGeom>
          <a:ln>
            <a:noFill/>
          </a:ln>
          <a:effectLst>
            <a:outerShdw blurRad="292100" dist="139700" dir="2700000" algn="tl" rotWithShape="0">
              <a:srgbClr val="333333">
                <a:alpha val="65000"/>
              </a:srgbClr>
            </a:outerShdw>
          </a:effectLst>
        </p:spPr>
      </p:pic>
      <p:pic>
        <p:nvPicPr>
          <p:cNvPr id="9" name="8 Imagen" descr="2453002wkiacwvcqt.jpg"/>
          <p:cNvPicPr>
            <a:picLocks noChangeAspect="1"/>
          </p:cNvPicPr>
          <p:nvPr/>
        </p:nvPicPr>
        <p:blipFill>
          <a:blip r:embed="rId3">
            <a:lum bright="20000" contrast="40000"/>
          </a:blip>
          <a:srcRect l="10937" t="12500" r="12500" b="12500"/>
          <a:stretch>
            <a:fillRect/>
          </a:stretch>
        </p:blipFill>
        <p:spPr>
          <a:xfrm>
            <a:off x="714348" y="494675"/>
            <a:ext cx="7929618" cy="5577531"/>
          </a:xfrm>
          <a:prstGeom prst="rect">
            <a:avLst/>
          </a:prstGeom>
          <a:ln>
            <a:noFill/>
          </a:ln>
          <a:effectLst>
            <a:outerShdw blurRad="292100" dist="139700" dir="2700000" algn="tl" rotWithShape="0">
              <a:srgbClr val="333333">
                <a:alpha val="65000"/>
              </a:srgbClr>
            </a:outerShdw>
          </a:effectLst>
        </p:spPr>
      </p:pic>
      <p:sp>
        <p:nvSpPr>
          <p:cNvPr id="10" name="9 CuadroTexto"/>
          <p:cNvSpPr txBox="1"/>
          <p:nvPr/>
        </p:nvSpPr>
        <p:spPr>
          <a:xfrm>
            <a:off x="785786" y="3286124"/>
            <a:ext cx="8001056" cy="2862322"/>
          </a:xfrm>
          <a:prstGeom prst="rect">
            <a:avLst/>
          </a:prstGeom>
          <a:noFill/>
        </p:spPr>
        <p:txBody>
          <a:bodyPr wrap="square" rtlCol="0">
            <a:spAutoFit/>
          </a:bodyPr>
          <a:lstStyle/>
          <a:p>
            <a:r>
              <a:rPr lang="es-ES" sz="3600" b="1" dirty="0" smtClean="0">
                <a:ln>
                  <a:solidFill>
                    <a:schemeClr val="bg1"/>
                  </a:solidFill>
                </a:ln>
                <a:blipFill>
                  <a:blip r:embed="rId4"/>
                  <a:stretch>
                    <a:fillRect/>
                  </a:stretch>
                </a:blipFill>
                <a:effectLst>
                  <a:outerShdw blurRad="38100" dist="38100" dir="2700000" algn="tl">
                    <a:srgbClr val="000000">
                      <a:alpha val="43137"/>
                    </a:srgbClr>
                  </a:outerShdw>
                </a:effectLst>
              </a:rPr>
              <a:t>El hombre en su mayoría trata de que la mujer no tenga una libertad que él así mismo se da ,porqué eso es ser más hombre, yo no soporto esa frase tan conocida de "el hombre ya se sabe, es hombre", en eso no depende la hombría</a:t>
            </a:r>
            <a:endParaRPr lang="es-ES" sz="3600" b="1" dirty="0">
              <a:ln>
                <a:solidFill>
                  <a:schemeClr val="bg1"/>
                </a:solidFill>
              </a:ln>
              <a:blipFill>
                <a:blip r:embed="rId4"/>
                <a:stretch>
                  <a:fillRect/>
                </a:stretch>
              </a:blipFill>
              <a:effectLst>
                <a:outerShdw blurRad="38100" dist="38100" dir="2700000" algn="tl">
                  <a:srgbClr val="000000">
                    <a:alpha val="43137"/>
                  </a:srgbClr>
                </a:outerShdw>
              </a:effectLst>
            </a:endParaRPr>
          </a:p>
        </p:txBody>
      </p:sp>
    </p:spTree>
  </p:cSld>
  <p:clrMapOvr>
    <a:masterClrMapping/>
  </p:clrMapOvr>
  <p:transition advTm="2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5000"/>
                                        <p:tgtEl>
                                          <p:spTgt spid="9"/>
                                        </p:tgtEl>
                                      </p:cBhvr>
                                    </p:animEffect>
                                    <p:set>
                                      <p:cBhvr>
                                        <p:cTn id="7" dur="1" fill="hold">
                                          <p:stCondLst>
                                            <p:cond delay="4999"/>
                                          </p:stCondLst>
                                        </p:cTn>
                                        <p:tgtEl>
                                          <p:spTgt spid="9"/>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5000"/>
                                        <p:tgtEl>
                                          <p:spTgt spid="8"/>
                                        </p:tgtEl>
                                      </p:cBhvr>
                                    </p:animEffect>
                                    <p:set>
                                      <p:cBhvr>
                                        <p:cTn id="10" dur="1" fill="hold">
                                          <p:stCondLst>
                                            <p:cond delay="4999"/>
                                          </p:stCondLst>
                                        </p:cTn>
                                        <p:tgtEl>
                                          <p:spTgt spid="8"/>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childTnLst>
                          </p:cTn>
                        </p:par>
                        <p:par>
                          <p:cTn id="14" fill="hold">
                            <p:stCondLst>
                              <p:cond delay="5000"/>
                            </p:stCondLst>
                            <p:childTnLst>
                              <p:par>
                                <p:cTn id="15" presetID="23" presetClass="entr" presetSubtype="288"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0" fill="hold"/>
                                        <p:tgtEl>
                                          <p:spTgt spid="6"/>
                                        </p:tgtEl>
                                        <p:attrNameLst>
                                          <p:attrName>ppt_w</p:attrName>
                                        </p:attrNameLst>
                                      </p:cBhvr>
                                      <p:tavLst>
                                        <p:tav tm="0">
                                          <p:val>
                                            <p:strVal val="4/3*#ppt_w"/>
                                          </p:val>
                                        </p:tav>
                                        <p:tav tm="100000">
                                          <p:val>
                                            <p:strVal val="#ppt_w"/>
                                          </p:val>
                                        </p:tav>
                                      </p:tavLst>
                                    </p:anim>
                                    <p:anim calcmode="lin" valueType="num">
                                      <p:cBhvr>
                                        <p:cTn id="18" dur="5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10000"/>
                            </p:stCondLst>
                            <p:childTnLst>
                              <p:par>
                                <p:cTn id="20" presetID="7" presetClass="entr" presetSubtype="4"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ppt_x"/>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viewerCADDNZLK.png"/>
          <p:cNvPicPr>
            <a:picLocks noGrp="1" noChangeAspect="1"/>
          </p:cNvPicPr>
          <p:nvPr>
            <p:ph idx="1"/>
          </p:nvPr>
        </p:nvPicPr>
        <p:blipFill>
          <a:blip r:embed="rId2">
            <a:lum bright="-10000" contrast="40000"/>
          </a:blip>
          <a:stretch>
            <a:fillRect/>
          </a:stretch>
        </p:blipFill>
        <p:spPr>
          <a:xfrm>
            <a:off x="0" y="5159"/>
            <a:ext cx="9217025" cy="6912769"/>
          </a:xfrm>
        </p:spPr>
      </p:pic>
      <p:pic>
        <p:nvPicPr>
          <p:cNvPr id="5" name="3 Marcador de contenido" descr="viewerCADDNZLK.png"/>
          <p:cNvPicPr>
            <a:picLocks noChangeAspect="1"/>
          </p:cNvPicPr>
          <p:nvPr/>
        </p:nvPicPr>
        <p:blipFill>
          <a:blip r:embed="rId2">
            <a:lum bright="-10000" contrast="40000"/>
          </a:blip>
          <a:stretch>
            <a:fillRect/>
          </a:stretch>
        </p:blipFill>
        <p:spPr>
          <a:xfrm>
            <a:off x="0" y="0"/>
            <a:ext cx="9217025" cy="6912769"/>
          </a:xfrm>
          <a:prstGeom prst="rect">
            <a:avLst/>
          </a:prstGeom>
          <a:ln>
            <a:noFill/>
          </a:ln>
        </p:spPr>
      </p:pic>
      <p:pic>
        <p:nvPicPr>
          <p:cNvPr id="6" name="3 Marcador de contenido" descr="viewerCADDNZLK.png"/>
          <p:cNvPicPr>
            <a:picLocks noChangeAspect="1"/>
          </p:cNvPicPr>
          <p:nvPr/>
        </p:nvPicPr>
        <p:blipFill>
          <a:blip r:embed="rId2">
            <a:lum bright="-10000" contrast="40000"/>
          </a:blip>
          <a:stretch>
            <a:fillRect/>
          </a:stretch>
        </p:blipFill>
        <p:spPr>
          <a:xfrm>
            <a:off x="0" y="0"/>
            <a:ext cx="9144000" cy="6858000"/>
          </a:xfrm>
          <a:prstGeom prst="hexagon">
            <a:avLst/>
          </a:prstGeom>
          <a:ln>
            <a:noFill/>
          </a:ln>
        </p:spPr>
      </p:pic>
      <p:pic>
        <p:nvPicPr>
          <p:cNvPr id="7" name="3 Marcador de contenido" descr="viewerCADDNZLK.png"/>
          <p:cNvPicPr>
            <a:picLocks noChangeAspect="1"/>
          </p:cNvPicPr>
          <p:nvPr/>
        </p:nvPicPr>
        <p:blipFill>
          <a:blip r:embed="rId2">
            <a:lum bright="-10000" contrast="40000"/>
          </a:blip>
          <a:stretch>
            <a:fillRect/>
          </a:stretch>
        </p:blipFill>
        <p:spPr>
          <a:xfrm>
            <a:off x="0" y="0"/>
            <a:ext cx="9144000" cy="6858000"/>
          </a:xfrm>
          <a:prstGeom prst="hexagon">
            <a:avLst/>
          </a:prstGeom>
          <a:ln>
            <a:noFill/>
          </a:ln>
        </p:spPr>
      </p:pic>
      <p:sp>
        <p:nvSpPr>
          <p:cNvPr id="8" name="7 CuadroTexto"/>
          <p:cNvSpPr txBox="1"/>
          <p:nvPr/>
        </p:nvSpPr>
        <p:spPr>
          <a:xfrm>
            <a:off x="642910" y="3995678"/>
            <a:ext cx="7858180" cy="2862322"/>
          </a:xfrm>
          <a:prstGeom prst="rect">
            <a:avLst/>
          </a:prstGeom>
          <a:noFill/>
        </p:spPr>
        <p:txBody>
          <a:bodyPr wrap="square" rtlCol="0">
            <a:spAutoFit/>
          </a:bodyPr>
          <a:lstStyle/>
          <a:p>
            <a:r>
              <a:rPr lang="es-ES" sz="3600" b="1" dirty="0" smtClean="0">
                <a:ln>
                  <a:solidFill>
                    <a:schemeClr val="bg1"/>
                  </a:solidFill>
                </a:ln>
                <a:blipFill>
                  <a:blip r:embed="rId3"/>
                  <a:stretch>
                    <a:fillRect/>
                  </a:stretch>
                </a:blipFill>
                <a:effectLst>
                  <a:outerShdw blurRad="38100" dist="38100" dir="2700000" algn="tl">
                    <a:srgbClr val="000000">
                      <a:alpha val="43137"/>
                    </a:srgbClr>
                  </a:outerShdw>
                </a:effectLst>
              </a:rPr>
              <a:t>Los celos no tienen cabida, son nefastos, quien realmente ama no siente celos, hay quien piensa que los celos es una demostración de amor, si son una demostración de algo es de inferioridad del que los siente</a:t>
            </a:r>
            <a:endParaRPr lang="es-ES" sz="3600" b="1" dirty="0">
              <a:ln>
                <a:solidFill>
                  <a:schemeClr val="bg1"/>
                </a:solidFill>
              </a:ln>
              <a:blipFill>
                <a:blip r:embed="rId3"/>
                <a:stretch>
                  <a:fillRect/>
                </a:stretch>
              </a:blipFill>
              <a:effectLst>
                <a:outerShdw blurRad="38100" dist="38100" dir="2700000" algn="tl">
                  <a:srgbClr val="000000">
                    <a:alpha val="43137"/>
                  </a:srgbClr>
                </a:outerShdw>
              </a:effectLst>
            </a:endParaRPr>
          </a:p>
        </p:txBody>
      </p:sp>
    </p:spTree>
  </p:cSld>
  <p:clrMapOvr>
    <a:masterClrMapping/>
  </p:clrMapOvr>
  <p:transition advTm="2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0"/>
                                  </p:stCondLst>
                                  <p:childTnLst>
                                    <p:anim calcmode="lin" valueType="num">
                                      <p:cBhvr>
                                        <p:cTn id="6" dur="5000"/>
                                        <p:tgtEl>
                                          <p:spTgt spid="6"/>
                                        </p:tgtEl>
                                        <p:attrNameLst>
                                          <p:attrName>ppt_x</p:attrName>
                                        </p:attrNameLst>
                                      </p:cBhvr>
                                      <p:tavLst>
                                        <p:tav tm="0">
                                          <p:val>
                                            <p:strVal val="ppt_x"/>
                                          </p:val>
                                        </p:tav>
                                        <p:tav tm="100000">
                                          <p:val>
                                            <p:strVal val="ppt_x"/>
                                          </p:val>
                                        </p:tav>
                                      </p:tavLst>
                                    </p:anim>
                                    <p:anim calcmode="lin" valueType="num">
                                      <p:cBhvr>
                                        <p:cTn id="7" dur="5000"/>
                                        <p:tgtEl>
                                          <p:spTgt spid="6"/>
                                        </p:tgtEl>
                                        <p:attrNameLst>
                                          <p:attrName>ppt_y</p:attrName>
                                        </p:attrNameLst>
                                      </p:cBhvr>
                                      <p:tavLst>
                                        <p:tav tm="0">
                                          <p:val>
                                            <p:strVal val="ppt_y"/>
                                          </p:val>
                                        </p:tav>
                                        <p:tav tm="100000">
                                          <p:val>
                                            <p:strVal val="ppt_y-ppt_h/2"/>
                                          </p:val>
                                        </p:tav>
                                      </p:tavLst>
                                    </p:anim>
                                    <p:anim calcmode="lin" valueType="num">
                                      <p:cBhvr>
                                        <p:cTn id="8" dur="5000"/>
                                        <p:tgtEl>
                                          <p:spTgt spid="6"/>
                                        </p:tgtEl>
                                        <p:attrNameLst>
                                          <p:attrName>ppt_w</p:attrName>
                                        </p:attrNameLst>
                                      </p:cBhvr>
                                      <p:tavLst>
                                        <p:tav tm="0">
                                          <p:val>
                                            <p:strVal val="ppt_w"/>
                                          </p:val>
                                        </p:tav>
                                        <p:tav tm="100000">
                                          <p:val>
                                            <p:strVal val="ppt_w"/>
                                          </p:val>
                                        </p:tav>
                                      </p:tavLst>
                                    </p:anim>
                                    <p:anim calcmode="lin" valueType="num">
                                      <p:cBhvr>
                                        <p:cTn id="9" dur="5000"/>
                                        <p:tgtEl>
                                          <p:spTgt spid="6"/>
                                        </p:tgtEl>
                                        <p:attrNameLst>
                                          <p:attrName>ppt_h</p:attrName>
                                        </p:attrNameLst>
                                      </p:cBhvr>
                                      <p:tavLst>
                                        <p:tav tm="0">
                                          <p:val>
                                            <p:strVal val="ppt_h"/>
                                          </p:val>
                                        </p:tav>
                                        <p:tav tm="100000">
                                          <p:val>
                                            <p:fltVal val="0"/>
                                          </p:val>
                                        </p:tav>
                                      </p:tavLst>
                                    </p:anim>
                                    <p:set>
                                      <p:cBhvr>
                                        <p:cTn id="10" dur="1" fill="hold">
                                          <p:stCondLst>
                                            <p:cond delay="4999"/>
                                          </p:stCondLst>
                                        </p:cTn>
                                        <p:tgtEl>
                                          <p:spTgt spid="6"/>
                                        </p:tgtEl>
                                        <p:attrNameLst>
                                          <p:attrName>style.visibility</p:attrName>
                                        </p:attrNameLst>
                                      </p:cBhvr>
                                      <p:to>
                                        <p:strVal val="hidden"/>
                                      </p:to>
                                    </p:set>
                                  </p:childTnLst>
                                </p:cTn>
                              </p:par>
                              <p:par>
                                <p:cTn id="11" presetID="17" presetClass="exit" presetSubtype="4" fill="hold" nodeType="withEffect">
                                  <p:stCondLst>
                                    <p:cond delay="0"/>
                                  </p:stCondLst>
                                  <p:childTnLst>
                                    <p:anim calcmode="lin" valueType="num">
                                      <p:cBhvr>
                                        <p:cTn id="12" dur="5000"/>
                                        <p:tgtEl>
                                          <p:spTgt spid="7"/>
                                        </p:tgtEl>
                                        <p:attrNameLst>
                                          <p:attrName>ppt_x</p:attrName>
                                        </p:attrNameLst>
                                      </p:cBhvr>
                                      <p:tavLst>
                                        <p:tav tm="0">
                                          <p:val>
                                            <p:strVal val="ppt_x"/>
                                          </p:val>
                                        </p:tav>
                                        <p:tav tm="100000">
                                          <p:val>
                                            <p:strVal val="ppt_x"/>
                                          </p:val>
                                        </p:tav>
                                      </p:tavLst>
                                    </p:anim>
                                    <p:anim calcmode="lin" valueType="num">
                                      <p:cBhvr>
                                        <p:cTn id="13" dur="5000"/>
                                        <p:tgtEl>
                                          <p:spTgt spid="7"/>
                                        </p:tgtEl>
                                        <p:attrNameLst>
                                          <p:attrName>ppt_y</p:attrName>
                                        </p:attrNameLst>
                                      </p:cBhvr>
                                      <p:tavLst>
                                        <p:tav tm="0">
                                          <p:val>
                                            <p:strVal val="ppt_y"/>
                                          </p:val>
                                        </p:tav>
                                        <p:tav tm="100000">
                                          <p:val>
                                            <p:strVal val="ppt_y+ppt_h/2"/>
                                          </p:val>
                                        </p:tav>
                                      </p:tavLst>
                                    </p:anim>
                                    <p:anim calcmode="lin" valueType="num">
                                      <p:cBhvr>
                                        <p:cTn id="14" dur="5000"/>
                                        <p:tgtEl>
                                          <p:spTgt spid="7"/>
                                        </p:tgtEl>
                                        <p:attrNameLst>
                                          <p:attrName>ppt_w</p:attrName>
                                        </p:attrNameLst>
                                      </p:cBhvr>
                                      <p:tavLst>
                                        <p:tav tm="0">
                                          <p:val>
                                            <p:strVal val="ppt_w"/>
                                          </p:val>
                                        </p:tav>
                                        <p:tav tm="100000">
                                          <p:val>
                                            <p:strVal val="ppt_w"/>
                                          </p:val>
                                        </p:tav>
                                      </p:tavLst>
                                    </p:anim>
                                    <p:anim calcmode="lin" valueType="num">
                                      <p:cBhvr>
                                        <p:cTn id="15" dur="5000"/>
                                        <p:tgtEl>
                                          <p:spTgt spid="7"/>
                                        </p:tgtEl>
                                        <p:attrNameLst>
                                          <p:attrName>ppt_h</p:attrName>
                                        </p:attrNameLst>
                                      </p:cBhvr>
                                      <p:tavLst>
                                        <p:tav tm="0">
                                          <p:val>
                                            <p:strVal val="ppt_h"/>
                                          </p:val>
                                        </p:tav>
                                        <p:tav tm="100000">
                                          <p:val>
                                            <p:fltVal val="0"/>
                                          </p:val>
                                        </p:tav>
                                      </p:tavLst>
                                    </p:anim>
                                    <p:set>
                                      <p:cBhvr>
                                        <p:cTn id="16" dur="1" fill="hold">
                                          <p:stCondLst>
                                            <p:cond delay="4999"/>
                                          </p:stCondLst>
                                        </p:cTn>
                                        <p:tgtEl>
                                          <p:spTgt spid="7"/>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0" fill="hold"/>
                                        <p:tgtEl>
                                          <p:spTgt spid="5"/>
                                        </p:tgtEl>
                                        <p:attrNameLst>
                                          <p:attrName>ppt_w</p:attrName>
                                        </p:attrNameLst>
                                      </p:cBhvr>
                                      <p:tavLst>
                                        <p:tav tm="0">
                                          <p:val>
                                            <p:strVal val="4/3*#ppt_w"/>
                                          </p:val>
                                        </p:tav>
                                        <p:tav tm="100000">
                                          <p:val>
                                            <p:strVal val="#ppt_w"/>
                                          </p:val>
                                        </p:tav>
                                      </p:tavLst>
                                    </p:anim>
                                    <p:anim calcmode="lin" valueType="num">
                                      <p:cBhvr>
                                        <p:cTn id="20" dur="5000" fill="hold"/>
                                        <p:tgtEl>
                                          <p:spTgt spid="5"/>
                                        </p:tgtEl>
                                        <p:attrNameLst>
                                          <p:attrName>ppt_h</p:attrName>
                                        </p:attrNameLst>
                                      </p:cBhvr>
                                      <p:tavLst>
                                        <p:tav tm="0">
                                          <p:val>
                                            <p:strVal val="4/3*#ppt_h"/>
                                          </p:val>
                                        </p:tav>
                                        <p:tav tm="100000">
                                          <p:val>
                                            <p:strVal val="#ppt_h"/>
                                          </p:val>
                                        </p:tav>
                                      </p:tavLst>
                                    </p:anim>
                                  </p:childTnLst>
                                </p:cTn>
                              </p:par>
                            </p:childTnLst>
                          </p:cTn>
                        </p:par>
                        <p:par>
                          <p:cTn id="21" fill="hold">
                            <p:stCondLst>
                              <p:cond delay="5000"/>
                            </p:stCondLst>
                            <p:childTnLst>
                              <p:par>
                                <p:cTn id="22" presetID="7" presetClass="entr" presetSubtype="4"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3000" fill="hold"/>
                                        <p:tgtEl>
                                          <p:spTgt spid="8"/>
                                        </p:tgtEl>
                                        <p:attrNameLst>
                                          <p:attrName>ppt_x</p:attrName>
                                        </p:attrNameLst>
                                      </p:cBhvr>
                                      <p:tavLst>
                                        <p:tav tm="0">
                                          <p:val>
                                            <p:strVal val="#ppt_x"/>
                                          </p:val>
                                        </p:tav>
                                        <p:tav tm="100000">
                                          <p:val>
                                            <p:strVal val="#ppt_x"/>
                                          </p:val>
                                        </p:tav>
                                      </p:tavLst>
                                    </p:anim>
                                    <p:anim calcmode="lin" valueType="num">
                                      <p:cBhvr additive="base">
                                        <p:cTn id="25" dur="30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530323.jpeg"/>
          <p:cNvPicPr>
            <a:picLocks noChangeAspect="1"/>
          </p:cNvPicPr>
          <p:nvPr/>
        </p:nvPicPr>
        <p:blipFill>
          <a:blip r:embed="rId2">
            <a:lum bright="-10000" contrast="40000"/>
          </a:blip>
          <a:stretch>
            <a:fillRect/>
          </a:stretch>
        </p:blipFill>
        <p:spPr>
          <a:xfrm>
            <a:off x="0" y="0"/>
            <a:ext cx="9144000" cy="6858000"/>
          </a:xfrm>
          <a:prstGeom prst="rect">
            <a:avLst/>
          </a:prstGeom>
        </p:spPr>
      </p:pic>
      <p:pic>
        <p:nvPicPr>
          <p:cNvPr id="5" name="4 Imagen" descr="a-530323.jpeg"/>
          <p:cNvPicPr>
            <a:picLocks noChangeAspect="1"/>
          </p:cNvPicPr>
          <p:nvPr/>
        </p:nvPicPr>
        <p:blipFill>
          <a:blip r:embed="rId2">
            <a:lum bright="-10000" contrast="40000"/>
          </a:blip>
          <a:stretch>
            <a:fillRect/>
          </a:stretch>
        </p:blipFill>
        <p:spPr>
          <a:xfrm>
            <a:off x="0" y="-5580"/>
            <a:ext cx="9144000" cy="6863580"/>
          </a:xfrm>
          <a:prstGeom prst="rect">
            <a:avLst/>
          </a:prstGeom>
          <a:ln>
            <a:noFill/>
          </a:ln>
        </p:spPr>
      </p:pic>
      <p:pic>
        <p:nvPicPr>
          <p:cNvPr id="6" name="5 Imagen" descr="a-530323.jpeg"/>
          <p:cNvPicPr>
            <a:picLocks noChangeAspect="1"/>
          </p:cNvPicPr>
          <p:nvPr/>
        </p:nvPicPr>
        <p:blipFill>
          <a:blip r:embed="rId2">
            <a:lum bright="-10000" contrast="40000"/>
          </a:blip>
          <a:stretch>
            <a:fillRect/>
          </a:stretch>
        </p:blipFill>
        <p:spPr>
          <a:xfrm>
            <a:off x="500034" y="357166"/>
            <a:ext cx="8143932" cy="6072230"/>
          </a:xfrm>
          <a:prstGeom prst="rect">
            <a:avLst/>
          </a:prstGeom>
          <a:ln>
            <a:noFill/>
          </a:ln>
        </p:spPr>
      </p:pic>
      <p:pic>
        <p:nvPicPr>
          <p:cNvPr id="7" name="6 Imagen" descr="a-530323.jpeg"/>
          <p:cNvPicPr>
            <a:picLocks noChangeAspect="1"/>
          </p:cNvPicPr>
          <p:nvPr/>
        </p:nvPicPr>
        <p:blipFill>
          <a:blip r:embed="rId2">
            <a:lum bright="-10000" contrast="40000"/>
          </a:blip>
          <a:stretch>
            <a:fillRect/>
          </a:stretch>
        </p:blipFill>
        <p:spPr>
          <a:xfrm>
            <a:off x="652434" y="581005"/>
            <a:ext cx="7777218" cy="5634077"/>
          </a:xfrm>
          <a:prstGeom prst="rect">
            <a:avLst/>
          </a:prstGeom>
          <a:ln>
            <a:noFill/>
          </a:ln>
        </p:spPr>
      </p:pic>
      <p:pic>
        <p:nvPicPr>
          <p:cNvPr id="8" name="7 Imagen" descr="a-530323.jpeg"/>
          <p:cNvPicPr>
            <a:picLocks noChangeAspect="1"/>
          </p:cNvPicPr>
          <p:nvPr/>
        </p:nvPicPr>
        <p:blipFill>
          <a:blip r:embed="rId2">
            <a:lum bright="-10000" contrast="40000"/>
          </a:blip>
          <a:stretch>
            <a:fillRect/>
          </a:stretch>
        </p:blipFill>
        <p:spPr>
          <a:xfrm>
            <a:off x="785786" y="857232"/>
            <a:ext cx="7481942" cy="5267362"/>
          </a:xfrm>
          <a:prstGeom prst="rect">
            <a:avLst/>
          </a:prstGeom>
          <a:ln>
            <a:noFill/>
          </a:ln>
        </p:spPr>
      </p:pic>
      <p:sp>
        <p:nvSpPr>
          <p:cNvPr id="9" name="8 CuadroTexto"/>
          <p:cNvSpPr txBox="1"/>
          <p:nvPr/>
        </p:nvSpPr>
        <p:spPr>
          <a:xfrm>
            <a:off x="1500166" y="3714752"/>
            <a:ext cx="7215238" cy="2862322"/>
          </a:xfrm>
          <a:prstGeom prst="rect">
            <a:avLst/>
          </a:prstGeom>
          <a:noFill/>
        </p:spPr>
        <p:txBody>
          <a:bodyPr wrap="square" rtlCol="0">
            <a:spAutoFit/>
          </a:bodyPr>
          <a:lstStyle/>
          <a:p>
            <a:r>
              <a:rPr lang="es-ES" sz="3600" b="1" dirty="0" smtClean="0">
                <a:ln>
                  <a:solidFill>
                    <a:schemeClr val="bg1"/>
                  </a:solidFill>
                </a:ln>
                <a:blipFill>
                  <a:blip r:embed="rId3"/>
                  <a:stretch>
                    <a:fillRect/>
                  </a:stretch>
                </a:blipFill>
                <a:effectLst>
                  <a:outerShdw blurRad="38100" dist="38100" dir="2700000" algn="tl">
                    <a:srgbClr val="000000">
                      <a:alpha val="43137"/>
                    </a:srgbClr>
                  </a:outerShdw>
                </a:effectLst>
              </a:rPr>
              <a:t>si alguien está conmigo es porque quiere y cuando no quiera estar se irá o me </a:t>
            </a:r>
            <a:r>
              <a:rPr lang="es-ES" sz="3600" b="1" dirty="0" err="1" smtClean="0">
                <a:ln>
                  <a:solidFill>
                    <a:schemeClr val="bg1"/>
                  </a:solidFill>
                </a:ln>
                <a:blipFill>
                  <a:blip r:embed="rId3"/>
                  <a:stretch>
                    <a:fillRect/>
                  </a:stretch>
                </a:blipFill>
                <a:effectLst>
                  <a:outerShdw blurRad="38100" dist="38100" dir="2700000" algn="tl">
                    <a:srgbClr val="000000">
                      <a:alpha val="43137"/>
                    </a:srgbClr>
                  </a:outerShdw>
                </a:effectLst>
              </a:rPr>
              <a:t>iré,pero</a:t>
            </a:r>
            <a:r>
              <a:rPr lang="es-ES" sz="3600" b="1" dirty="0" smtClean="0">
                <a:ln>
                  <a:solidFill>
                    <a:schemeClr val="bg1"/>
                  </a:solidFill>
                </a:ln>
                <a:blipFill>
                  <a:blip r:embed="rId3"/>
                  <a:stretch>
                    <a:fillRect/>
                  </a:stretch>
                </a:blipFill>
                <a:effectLst>
                  <a:outerShdw blurRad="38100" dist="38100" dir="2700000" algn="tl">
                    <a:srgbClr val="000000">
                      <a:alpha val="43137"/>
                    </a:srgbClr>
                  </a:outerShdw>
                </a:effectLst>
              </a:rPr>
              <a:t> mientras tanto el sentir celos es no confiar en esa persona, se diga lo que se diga, realmente es una falta de confianza.</a:t>
            </a:r>
            <a:endParaRPr lang="es-ES" sz="3600" b="1" dirty="0">
              <a:ln>
                <a:solidFill>
                  <a:schemeClr val="bg1"/>
                </a:solidFill>
              </a:ln>
              <a:blipFill>
                <a:blip r:embed="rId3"/>
                <a:stretch>
                  <a:fillRect/>
                </a:stretch>
              </a:blipFill>
              <a:effectLst>
                <a:outerShdw blurRad="38100" dist="38100" dir="2700000" algn="tl">
                  <a:srgbClr val="000000">
                    <a:alpha val="43137"/>
                  </a:srgbClr>
                </a:outerShdw>
              </a:effectLst>
            </a:endParaRPr>
          </a:p>
        </p:txBody>
      </p:sp>
    </p:spTree>
  </p:cSld>
  <p:clrMapOvr>
    <a:masterClrMapping/>
  </p:clrMapOvr>
  <p:transition advTm="3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6" presetClass="exit" presetSubtype="16" fill="hold" nodeType="withEffect">
                                  <p:stCondLst>
                                    <p:cond delay="0"/>
                                  </p:stCondLst>
                                  <p:childTnLst>
                                    <p:animEffect transition="out" filter="circle(in)">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0" fill="hold"/>
                                        <p:tgtEl>
                                          <p:spTgt spid="5"/>
                                        </p:tgtEl>
                                        <p:attrNameLst>
                                          <p:attrName>ppt_w</p:attrName>
                                        </p:attrNameLst>
                                      </p:cBhvr>
                                      <p:tavLst>
                                        <p:tav tm="0">
                                          <p:val>
                                            <p:strVal val="4/3*#ppt_w"/>
                                          </p:val>
                                        </p:tav>
                                        <p:tav tm="100000">
                                          <p:val>
                                            <p:strVal val="#ppt_w"/>
                                          </p:val>
                                        </p:tav>
                                      </p:tavLst>
                                    </p:anim>
                                    <p:anim calcmode="lin" valueType="num">
                                      <p:cBhvr>
                                        <p:cTn id="17" dur="5000" fill="hold"/>
                                        <p:tgtEl>
                                          <p:spTgt spid="5"/>
                                        </p:tgtEl>
                                        <p:attrNameLst>
                                          <p:attrName>ppt_h</p:attrName>
                                        </p:attrNameLst>
                                      </p:cBhvr>
                                      <p:tavLst>
                                        <p:tav tm="0">
                                          <p:val>
                                            <p:strVal val="4/3*#ppt_h"/>
                                          </p:val>
                                        </p:tav>
                                        <p:tav tm="100000">
                                          <p:val>
                                            <p:strVal val="#ppt_h"/>
                                          </p:val>
                                        </p:tav>
                                      </p:tavLst>
                                    </p:anim>
                                  </p:childTnLst>
                                </p:cTn>
                              </p:par>
                            </p:childTnLst>
                          </p:cTn>
                        </p:par>
                        <p:par>
                          <p:cTn id="18" fill="hold">
                            <p:stCondLst>
                              <p:cond delay="5000"/>
                            </p:stCondLst>
                            <p:childTnLst>
                              <p:par>
                                <p:cTn id="19" presetID="7" presetClass="entr" presetSubtype="4"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3000" fill="hold"/>
                                        <p:tgtEl>
                                          <p:spTgt spid="9"/>
                                        </p:tgtEl>
                                        <p:attrNameLst>
                                          <p:attrName>ppt_x</p:attrName>
                                        </p:attrNameLst>
                                      </p:cBhvr>
                                      <p:tavLst>
                                        <p:tav tm="0">
                                          <p:val>
                                            <p:strVal val="#ppt_x"/>
                                          </p:val>
                                        </p:tav>
                                        <p:tav tm="100000">
                                          <p:val>
                                            <p:strVal val="#ppt_x"/>
                                          </p:val>
                                        </p:tav>
                                      </p:tavLst>
                                    </p:anim>
                                    <p:anim calcmode="lin" valueType="num">
                                      <p:cBhvr additive="base">
                                        <p:cTn id="22" dur="30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viewerCADVZ088.png"/>
          <p:cNvPicPr>
            <a:picLocks noGrp="1" noChangeAspect="1"/>
          </p:cNvPicPr>
          <p:nvPr>
            <p:ph idx="1"/>
          </p:nvPr>
        </p:nvPicPr>
        <p:blipFill>
          <a:blip r:embed="rId4">
            <a:lum bright="-10000" contrast="40000"/>
          </a:blip>
          <a:stretch>
            <a:fillRect/>
          </a:stretch>
        </p:blipFill>
        <p:spPr>
          <a:xfrm>
            <a:off x="0" y="5159"/>
            <a:ext cx="9217025" cy="6912769"/>
          </a:xfrm>
        </p:spPr>
      </p:pic>
      <p:pic>
        <p:nvPicPr>
          <p:cNvPr id="5" name="3 Marcador de contenido" descr="viewerCADVZ088.png"/>
          <p:cNvPicPr>
            <a:picLocks noChangeAspect="1"/>
          </p:cNvPicPr>
          <p:nvPr/>
        </p:nvPicPr>
        <p:blipFill>
          <a:blip r:embed="rId4">
            <a:lum bright="-10000" contrast="40000"/>
          </a:blip>
          <a:stretch>
            <a:fillRect/>
          </a:stretch>
        </p:blipFill>
        <p:spPr>
          <a:xfrm>
            <a:off x="0" y="0"/>
            <a:ext cx="9217025" cy="6912769"/>
          </a:xfrm>
          <a:prstGeom prst="rect">
            <a:avLst/>
          </a:prstGeom>
        </p:spPr>
      </p:pic>
      <p:pic>
        <p:nvPicPr>
          <p:cNvPr id="6" name="3 Marcador de contenido" descr="viewerCADVZ088.png"/>
          <p:cNvPicPr>
            <a:picLocks noChangeAspect="1"/>
          </p:cNvPicPr>
          <p:nvPr/>
        </p:nvPicPr>
        <p:blipFill>
          <a:blip r:embed="rId4">
            <a:duotone>
              <a:prstClr val="black"/>
              <a:schemeClr val="accent3">
                <a:tint val="45000"/>
                <a:satMod val="400000"/>
              </a:schemeClr>
            </a:duotone>
          </a:blip>
          <a:stretch>
            <a:fillRect/>
          </a:stretch>
        </p:blipFill>
        <p:spPr>
          <a:xfrm>
            <a:off x="0" y="0"/>
            <a:ext cx="9144000" cy="6858000"/>
          </a:xfrm>
          <a:prstGeom prst="ellipse">
            <a:avLst/>
          </a:prstGeom>
          <a:ln>
            <a:noFill/>
          </a:ln>
        </p:spPr>
      </p:pic>
      <p:pic>
        <p:nvPicPr>
          <p:cNvPr id="7" name="3 Marcador de contenido" descr="viewerCADVZ088.png"/>
          <p:cNvPicPr>
            <a:picLocks noChangeAspect="1"/>
          </p:cNvPicPr>
          <p:nvPr/>
        </p:nvPicPr>
        <p:blipFill>
          <a:blip r:embed="rId4">
            <a:lum bright="-10000" contrast="40000"/>
          </a:blip>
          <a:stretch>
            <a:fillRect/>
          </a:stretch>
        </p:blipFill>
        <p:spPr>
          <a:xfrm>
            <a:off x="500034" y="357166"/>
            <a:ext cx="8224862" cy="6168647"/>
          </a:xfrm>
          <a:prstGeom prst="ellipse">
            <a:avLst/>
          </a:prstGeom>
          <a:ln>
            <a:noFill/>
          </a:ln>
        </p:spPr>
      </p:pic>
      <p:pic>
        <p:nvPicPr>
          <p:cNvPr id="8" name="3 Marcador de contenido" descr="viewerCADVZ088.png"/>
          <p:cNvPicPr>
            <a:picLocks noChangeAspect="1"/>
          </p:cNvPicPr>
          <p:nvPr/>
        </p:nvPicPr>
        <p:blipFill>
          <a:blip r:embed="rId4">
            <a:duotone>
              <a:prstClr val="black"/>
              <a:schemeClr val="accent3">
                <a:tint val="45000"/>
                <a:satMod val="400000"/>
              </a:schemeClr>
            </a:duotone>
          </a:blip>
          <a:stretch>
            <a:fillRect/>
          </a:stretch>
        </p:blipFill>
        <p:spPr>
          <a:xfrm>
            <a:off x="928662" y="785795"/>
            <a:ext cx="7475555" cy="5286412"/>
          </a:xfrm>
          <a:prstGeom prst="ellipse">
            <a:avLst/>
          </a:prstGeom>
          <a:ln>
            <a:noFill/>
          </a:ln>
        </p:spPr>
      </p:pic>
      <p:pic>
        <p:nvPicPr>
          <p:cNvPr id="9" name="3 Marcador de contenido" descr="viewerCADVZ088.png"/>
          <p:cNvPicPr>
            <a:picLocks noChangeAspect="1"/>
          </p:cNvPicPr>
          <p:nvPr/>
        </p:nvPicPr>
        <p:blipFill>
          <a:blip r:embed="rId4">
            <a:lum bright="-10000" contrast="40000"/>
          </a:blip>
          <a:stretch>
            <a:fillRect/>
          </a:stretch>
        </p:blipFill>
        <p:spPr>
          <a:xfrm>
            <a:off x="1357290" y="1071546"/>
            <a:ext cx="6572296" cy="4787966"/>
          </a:xfrm>
          <a:prstGeom prst="ellipse">
            <a:avLst/>
          </a:prstGeom>
          <a:ln>
            <a:noFill/>
          </a:ln>
        </p:spPr>
      </p:pic>
      <p:sp>
        <p:nvSpPr>
          <p:cNvPr id="10" name="9 CuadroTexto"/>
          <p:cNvSpPr txBox="1"/>
          <p:nvPr/>
        </p:nvSpPr>
        <p:spPr>
          <a:xfrm>
            <a:off x="714348" y="3318570"/>
            <a:ext cx="7786742" cy="3539430"/>
          </a:xfrm>
          <a:prstGeom prst="rect">
            <a:avLst/>
          </a:prstGeom>
          <a:noFill/>
        </p:spPr>
        <p:txBody>
          <a:bodyPr wrap="square" rtlCol="0">
            <a:spAutoFit/>
          </a:bodyPr>
          <a:lstStyle/>
          <a:p>
            <a:r>
              <a:rPr lang="es-ES" sz="3200" b="1" dirty="0" smtClean="0">
                <a:ln>
                  <a:solidFill>
                    <a:schemeClr val="bg1"/>
                  </a:solidFill>
                </a:ln>
              </a:rPr>
              <a:t>No puedes convivir con alguien a quien dices que amas, desconfiando de ella. Cuarto ,Respeto. Es una de las reglas que no puede faltar, una relación sin respeto no puede funcionar y cuando digo respeto es respeto en su máxima expresión, no vale esas "grandes confianzas" que te permiten un </a:t>
            </a:r>
            <a:r>
              <a:rPr lang="es-ES" sz="3200" b="1" dirty="0" err="1" smtClean="0">
                <a:ln>
                  <a:solidFill>
                    <a:schemeClr val="bg1"/>
                  </a:solidFill>
                </a:ln>
              </a:rPr>
              <a:t>erupto</a:t>
            </a:r>
            <a:r>
              <a:rPr lang="es-ES" sz="3200" b="1" dirty="0" smtClean="0">
                <a:ln>
                  <a:solidFill>
                    <a:schemeClr val="bg1"/>
                  </a:solidFill>
                </a:ln>
              </a:rPr>
              <a:t> o una ventosidad como demostración de confianza y además te causa risa</a:t>
            </a:r>
            <a:endParaRPr lang="es-ES" sz="3200" b="1" dirty="0">
              <a:ln>
                <a:solidFill>
                  <a:schemeClr val="bg1"/>
                </a:solidFill>
              </a:ln>
            </a:endParaRPr>
          </a:p>
        </p:txBody>
      </p:sp>
    </p:spTree>
  </p:cSld>
  <p:clrMapOvr>
    <a:masterClrMapping/>
  </p:clrMapOvr>
  <p:transition advTm="40000">
    <p:sndAc>
      <p:stSnd>
        <p:snd r:embed="rId3" name="Frank Pourcel - Adieu, Jolie Candy.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nodeType="withEffect">
                                  <p:stCondLst>
                                    <p:cond delay="0"/>
                                  </p:stCondLst>
                                  <p:childTnLst>
                                    <p:animEffect transition="out" filter="plus(in)">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13" presetClass="exit" presetSubtype="16" fill="hold" nodeType="withEffect">
                                  <p:stCondLst>
                                    <p:cond delay="0"/>
                                  </p:stCondLst>
                                  <p:childTnLst>
                                    <p:animEffect transition="out" filter="plus(in)">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13" presetClass="exit" presetSubtype="32" fill="hold" nodeType="withEffect">
                                  <p:stCondLst>
                                    <p:cond delay="0"/>
                                  </p:stCondLst>
                                  <p:childTnLst>
                                    <p:animEffect transition="out" filter="plus(ou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childTnLst>
                          </p:cTn>
                        </p:par>
                        <p:par>
                          <p:cTn id="17" fill="hold">
                            <p:stCondLst>
                              <p:cond delay="5000"/>
                            </p:stCondLst>
                            <p:childTnLst>
                              <p:par>
                                <p:cTn id="18" presetID="23" presetClass="entr" presetSubtype="288" fill="hold"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0" fill="hold"/>
                                        <p:tgtEl>
                                          <p:spTgt spid="5"/>
                                        </p:tgtEl>
                                        <p:attrNameLst>
                                          <p:attrName>ppt_w</p:attrName>
                                        </p:attrNameLst>
                                      </p:cBhvr>
                                      <p:tavLst>
                                        <p:tav tm="0">
                                          <p:val>
                                            <p:strVal val="4/3*#ppt_w"/>
                                          </p:val>
                                        </p:tav>
                                        <p:tav tm="100000">
                                          <p:val>
                                            <p:strVal val="#ppt_w"/>
                                          </p:val>
                                        </p:tav>
                                      </p:tavLst>
                                    </p:anim>
                                    <p:anim calcmode="lin" valueType="num">
                                      <p:cBhvr>
                                        <p:cTn id="21" dur="5000" fill="hold"/>
                                        <p:tgtEl>
                                          <p:spTgt spid="5"/>
                                        </p:tgtEl>
                                        <p:attrNameLst>
                                          <p:attrName>ppt_h</p:attrName>
                                        </p:attrNameLst>
                                      </p:cBhvr>
                                      <p:tavLst>
                                        <p:tav tm="0">
                                          <p:val>
                                            <p:strVal val="4/3*#ppt_h"/>
                                          </p:val>
                                        </p:tav>
                                        <p:tav tm="100000">
                                          <p:val>
                                            <p:strVal val="#ppt_h"/>
                                          </p:val>
                                        </p:tav>
                                      </p:tavLst>
                                    </p:anim>
                                  </p:childTnLst>
                                </p:cTn>
                              </p:par>
                            </p:childTnLst>
                          </p:cTn>
                        </p:par>
                        <p:par>
                          <p:cTn id="22" fill="hold">
                            <p:stCondLst>
                              <p:cond delay="10000"/>
                            </p:stCondLst>
                            <p:childTnLst>
                              <p:par>
                                <p:cTn id="23" presetID="7" presetClass="entr" presetSubtype="4"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3000" fill="hold"/>
                                        <p:tgtEl>
                                          <p:spTgt spid="10"/>
                                        </p:tgtEl>
                                        <p:attrNameLst>
                                          <p:attrName>ppt_x</p:attrName>
                                        </p:attrNameLst>
                                      </p:cBhvr>
                                      <p:tavLst>
                                        <p:tav tm="0">
                                          <p:val>
                                            <p:strVal val="#ppt_x"/>
                                          </p:val>
                                        </p:tav>
                                        <p:tav tm="100000">
                                          <p:val>
                                            <p:strVal val="#ppt_x"/>
                                          </p:val>
                                        </p:tav>
                                      </p:tavLst>
                                    </p:anim>
                                    <p:anim calcmode="lin" valueType="num">
                                      <p:cBhvr additive="base">
                                        <p:cTn id="26" dur="30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4" name="3 Marcador de contenido" descr="una-pareja-de-enamorados_1024x768[1].jpg"/>
          <p:cNvPicPr>
            <a:picLocks noGrp="1" noChangeAspect="1"/>
          </p:cNvPicPr>
          <p:nvPr>
            <p:ph idx="1"/>
          </p:nvPr>
        </p:nvPicPr>
        <p:blipFill>
          <a:blip r:embed="rId2"/>
          <a:stretch>
            <a:fillRect/>
          </a:stretch>
        </p:blipFill>
        <p:spPr>
          <a:xfrm>
            <a:off x="0" y="0"/>
            <a:ext cx="9143999" cy="6858000"/>
          </a:xfrm>
        </p:spPr>
      </p:pic>
      <p:pic>
        <p:nvPicPr>
          <p:cNvPr id="5" name="3 Marcador de contenido" descr="una-pareja-de-enamorados_1024x768[1].jpg"/>
          <p:cNvPicPr>
            <a:picLocks noChangeAspect="1"/>
          </p:cNvPicPr>
          <p:nvPr/>
        </p:nvPicPr>
        <p:blipFill>
          <a:blip r:embed="rId2"/>
          <a:stretch>
            <a:fillRect/>
          </a:stretch>
        </p:blipFill>
        <p:spPr>
          <a:xfrm>
            <a:off x="0" y="29029"/>
            <a:ext cx="9144000" cy="6828971"/>
          </a:xfrm>
          <a:prstGeom prst="rect">
            <a:avLst/>
          </a:prstGeom>
          <a:ln>
            <a:solidFill>
              <a:schemeClr val="accent1"/>
            </a:solidFill>
          </a:ln>
        </p:spPr>
      </p:pic>
      <p:pic>
        <p:nvPicPr>
          <p:cNvPr id="6" name="3 Marcador de contenido" descr="una-pareja-de-enamorados_1024x768[1].jpg"/>
          <p:cNvPicPr>
            <a:picLocks noChangeAspect="1"/>
          </p:cNvPicPr>
          <p:nvPr/>
        </p:nvPicPr>
        <p:blipFill>
          <a:blip r:embed="rId2"/>
          <a:stretch>
            <a:fillRect/>
          </a:stretch>
        </p:blipFill>
        <p:spPr>
          <a:xfrm>
            <a:off x="377370" y="285728"/>
            <a:ext cx="8328509" cy="6286544"/>
          </a:xfrm>
          <a:prstGeom prst="rect">
            <a:avLst/>
          </a:prstGeom>
          <a:ln>
            <a:noFill/>
          </a:ln>
          <a:effectLst>
            <a:softEdge rad="112500"/>
          </a:effectLst>
        </p:spPr>
      </p:pic>
      <p:pic>
        <p:nvPicPr>
          <p:cNvPr id="7" name="3 Marcador de contenido" descr="una-pareja-de-enamorados_1024x768[1].jpg"/>
          <p:cNvPicPr>
            <a:picLocks noChangeAspect="1"/>
          </p:cNvPicPr>
          <p:nvPr/>
        </p:nvPicPr>
        <p:blipFill>
          <a:blip r:embed="rId2"/>
          <a:stretch>
            <a:fillRect/>
          </a:stretch>
        </p:blipFill>
        <p:spPr>
          <a:xfrm>
            <a:off x="522514" y="357166"/>
            <a:ext cx="8050014" cy="6043634"/>
          </a:xfrm>
          <a:prstGeom prst="rect">
            <a:avLst/>
          </a:prstGeom>
          <a:ln>
            <a:noFill/>
          </a:ln>
          <a:effectLst>
            <a:softEdge rad="112500"/>
          </a:effectLst>
        </p:spPr>
      </p:pic>
      <p:pic>
        <p:nvPicPr>
          <p:cNvPr id="8" name="3 Marcador de contenido" descr="una-pareja-de-enamorados_1024x768[1].jpg"/>
          <p:cNvPicPr>
            <a:picLocks noChangeAspect="1"/>
          </p:cNvPicPr>
          <p:nvPr/>
        </p:nvPicPr>
        <p:blipFill>
          <a:blip r:embed="rId2"/>
          <a:stretch>
            <a:fillRect/>
          </a:stretch>
        </p:blipFill>
        <p:spPr>
          <a:xfrm>
            <a:off x="642910" y="500043"/>
            <a:ext cx="7786741" cy="5786478"/>
          </a:xfrm>
          <a:prstGeom prst="rect">
            <a:avLst/>
          </a:prstGeom>
          <a:ln>
            <a:noFill/>
          </a:ln>
          <a:effectLst>
            <a:softEdge rad="112500"/>
          </a:effectLst>
        </p:spPr>
      </p:pic>
      <p:pic>
        <p:nvPicPr>
          <p:cNvPr id="9" name="3 Marcador de contenido" descr="una-pareja-de-enamorados_1024x768[1].jpg"/>
          <p:cNvPicPr>
            <a:picLocks noChangeAspect="1"/>
          </p:cNvPicPr>
          <p:nvPr/>
        </p:nvPicPr>
        <p:blipFill>
          <a:blip r:embed="rId2"/>
          <a:stretch>
            <a:fillRect/>
          </a:stretch>
        </p:blipFill>
        <p:spPr>
          <a:xfrm>
            <a:off x="929648" y="673462"/>
            <a:ext cx="7500990" cy="5500726"/>
          </a:xfrm>
          <a:prstGeom prst="rect">
            <a:avLst/>
          </a:prstGeom>
          <a:ln>
            <a:noFill/>
          </a:ln>
          <a:effectLst>
            <a:softEdge rad="112500"/>
          </a:effectLst>
        </p:spPr>
      </p:pic>
      <p:sp>
        <p:nvSpPr>
          <p:cNvPr id="10" name="9 CuadroTexto"/>
          <p:cNvSpPr txBox="1"/>
          <p:nvPr/>
        </p:nvSpPr>
        <p:spPr>
          <a:xfrm>
            <a:off x="562109" y="3548721"/>
            <a:ext cx="8119241" cy="3416320"/>
          </a:xfrm>
          <a:prstGeom prst="rect">
            <a:avLst/>
          </a:prstGeom>
          <a:noFill/>
        </p:spPr>
        <p:txBody>
          <a:bodyPr wrap="square" rtlCol="0">
            <a:spAutoFit/>
          </a:bodyPr>
          <a:lstStyle/>
          <a:p>
            <a:r>
              <a:rPr lang="es-ES" sz="3600" b="1" dirty="0" smtClean="0">
                <a:ln>
                  <a:solidFill>
                    <a:schemeClr val="bg1"/>
                  </a:solidFill>
                </a:ln>
                <a:blipFill>
                  <a:blip r:embed="rId3"/>
                  <a:stretch>
                    <a:fillRect/>
                  </a:stretch>
                </a:blipFill>
                <a:effectLst>
                  <a:outerShdw blurRad="38100" dist="38100" dir="2700000" algn="tl">
                    <a:srgbClr val="000000">
                      <a:alpha val="43137"/>
                    </a:srgbClr>
                  </a:outerShdw>
                </a:effectLst>
              </a:rPr>
              <a:t>Cuando conoces a una mujer bien que te cuidas de no </a:t>
            </a:r>
            <a:r>
              <a:rPr lang="es-ES" sz="3600" b="1" dirty="0" err="1" smtClean="0">
                <a:ln>
                  <a:solidFill>
                    <a:schemeClr val="bg1"/>
                  </a:solidFill>
                </a:ln>
                <a:blipFill>
                  <a:blip r:embed="rId3"/>
                  <a:stretch>
                    <a:fillRect/>
                  </a:stretch>
                </a:blipFill>
                <a:effectLst>
                  <a:outerShdw blurRad="38100" dist="38100" dir="2700000" algn="tl">
                    <a:srgbClr val="000000">
                      <a:alpha val="43137"/>
                    </a:srgbClr>
                  </a:outerShdw>
                </a:effectLst>
              </a:rPr>
              <a:t>eruptar</a:t>
            </a:r>
            <a:r>
              <a:rPr lang="es-ES" sz="3600" b="1" dirty="0" smtClean="0">
                <a:ln>
                  <a:solidFill>
                    <a:schemeClr val="bg1"/>
                  </a:solidFill>
                </a:ln>
                <a:blipFill>
                  <a:blip r:embed="rId3"/>
                  <a:stretch>
                    <a:fillRect/>
                  </a:stretch>
                </a:blipFill>
                <a:effectLst>
                  <a:outerShdw blurRad="38100" dist="38100" dir="2700000" algn="tl">
                    <a:srgbClr val="000000">
                      <a:alpha val="43137"/>
                    </a:srgbClr>
                  </a:outerShdw>
                </a:effectLst>
              </a:rPr>
              <a:t> o ventosear en su presencia, tienes un respeto, ¿porque después si? ya crees que está conquistada y actúas tal como eres ,olvidas las más elementales reglas sociales.</a:t>
            </a:r>
          </a:p>
          <a:p>
            <a:endParaRPr lang="es-ES" sz="3600" dirty="0"/>
          </a:p>
        </p:txBody>
      </p:sp>
    </p:spTree>
  </p:cSld>
  <p:clrMapOvr>
    <a:masterClrMapping/>
  </p:clrMapOvr>
  <p:transition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4" fill="hold" nodeType="withEffect">
                                  <p:stCondLst>
                                    <p:cond delay="0"/>
                                  </p:stCondLst>
                                  <p:childTnLst>
                                    <p:anim calcmode="lin" valueType="num">
                                      <p:cBhvr additive="base">
                                        <p:cTn id="6" dur="5000"/>
                                        <p:tgtEl>
                                          <p:spTgt spid="9"/>
                                        </p:tgtEl>
                                        <p:attrNameLst>
                                          <p:attrName>ppt_x</p:attrName>
                                        </p:attrNameLst>
                                      </p:cBhvr>
                                      <p:tavLst>
                                        <p:tav tm="0">
                                          <p:val>
                                            <p:strVal val="ppt_x"/>
                                          </p:val>
                                        </p:tav>
                                        <p:tav tm="100000">
                                          <p:val>
                                            <p:strVal val="ppt_x"/>
                                          </p:val>
                                        </p:tav>
                                      </p:tavLst>
                                    </p:anim>
                                    <p:anim calcmode="lin" valueType="num">
                                      <p:cBhvr additive="base">
                                        <p:cTn id="7" dur="5000"/>
                                        <p:tgtEl>
                                          <p:spTgt spid="9"/>
                                        </p:tgtEl>
                                        <p:attrNameLst>
                                          <p:attrName>ppt_y</p:attrName>
                                        </p:attrNameLst>
                                      </p:cBhvr>
                                      <p:tavLst>
                                        <p:tav tm="0">
                                          <p:val>
                                            <p:strVal val="ppt_y"/>
                                          </p:val>
                                        </p:tav>
                                        <p:tav tm="100000">
                                          <p:val>
                                            <p:strVal val="1+ppt_h/2"/>
                                          </p:val>
                                        </p:tav>
                                      </p:tavLst>
                                    </p:anim>
                                    <p:set>
                                      <p:cBhvr>
                                        <p:cTn id="8" dur="1" fill="hold">
                                          <p:stCondLst>
                                            <p:cond delay="4999"/>
                                          </p:stCondLst>
                                        </p:cTn>
                                        <p:tgtEl>
                                          <p:spTgt spid="9"/>
                                        </p:tgtEl>
                                        <p:attrNameLst>
                                          <p:attrName>style.visibility</p:attrName>
                                        </p:attrNameLst>
                                      </p:cBhvr>
                                      <p:to>
                                        <p:strVal val="hidden"/>
                                      </p:to>
                                    </p:set>
                                  </p:childTnLst>
                                </p:cTn>
                              </p:par>
                              <p:par>
                                <p:cTn id="9" presetID="7" presetClass="exit" presetSubtype="1" fill="hold" nodeType="withEffect">
                                  <p:stCondLst>
                                    <p:cond delay="0"/>
                                  </p:stCondLst>
                                  <p:childTnLst>
                                    <p:anim calcmode="lin" valueType="num">
                                      <p:cBhvr additive="base">
                                        <p:cTn id="10" dur="5000"/>
                                        <p:tgtEl>
                                          <p:spTgt spid="8"/>
                                        </p:tgtEl>
                                        <p:attrNameLst>
                                          <p:attrName>ppt_x</p:attrName>
                                        </p:attrNameLst>
                                      </p:cBhvr>
                                      <p:tavLst>
                                        <p:tav tm="0">
                                          <p:val>
                                            <p:strVal val="ppt_x"/>
                                          </p:val>
                                        </p:tav>
                                        <p:tav tm="100000">
                                          <p:val>
                                            <p:strVal val="ppt_x"/>
                                          </p:val>
                                        </p:tav>
                                      </p:tavLst>
                                    </p:anim>
                                    <p:anim calcmode="lin" valueType="num">
                                      <p:cBhvr additive="base">
                                        <p:cTn id="11" dur="5000"/>
                                        <p:tgtEl>
                                          <p:spTgt spid="8"/>
                                        </p:tgtEl>
                                        <p:attrNameLst>
                                          <p:attrName>ppt_y</p:attrName>
                                        </p:attrNameLst>
                                      </p:cBhvr>
                                      <p:tavLst>
                                        <p:tav tm="0">
                                          <p:val>
                                            <p:strVal val="ppt_y"/>
                                          </p:val>
                                        </p:tav>
                                        <p:tav tm="100000">
                                          <p:val>
                                            <p:strVal val="0-ppt_h/2"/>
                                          </p:val>
                                        </p:tav>
                                      </p:tavLst>
                                    </p:anim>
                                    <p:set>
                                      <p:cBhvr>
                                        <p:cTn id="12" dur="1" fill="hold">
                                          <p:stCondLst>
                                            <p:cond delay="4999"/>
                                          </p:stCondLst>
                                        </p:cTn>
                                        <p:tgtEl>
                                          <p:spTgt spid="8"/>
                                        </p:tgtEl>
                                        <p:attrNameLst>
                                          <p:attrName>style.visibility</p:attrName>
                                        </p:attrNameLst>
                                      </p:cBhvr>
                                      <p:to>
                                        <p:strVal val="hidden"/>
                                      </p:to>
                                    </p:set>
                                  </p:childTnLst>
                                </p:cTn>
                              </p:par>
                              <p:par>
                                <p:cTn id="13" presetID="7" presetClass="exit" presetSubtype="8" fill="hold" nodeType="withEffect">
                                  <p:stCondLst>
                                    <p:cond delay="0"/>
                                  </p:stCondLst>
                                  <p:childTnLst>
                                    <p:anim calcmode="lin" valueType="num">
                                      <p:cBhvr additive="base">
                                        <p:cTn id="14" dur="5000"/>
                                        <p:tgtEl>
                                          <p:spTgt spid="7"/>
                                        </p:tgtEl>
                                        <p:attrNameLst>
                                          <p:attrName>ppt_x</p:attrName>
                                        </p:attrNameLst>
                                      </p:cBhvr>
                                      <p:tavLst>
                                        <p:tav tm="0">
                                          <p:val>
                                            <p:strVal val="ppt_x"/>
                                          </p:val>
                                        </p:tav>
                                        <p:tav tm="100000">
                                          <p:val>
                                            <p:strVal val="0-ppt_w/2"/>
                                          </p:val>
                                        </p:tav>
                                      </p:tavLst>
                                    </p:anim>
                                    <p:anim calcmode="lin" valueType="num">
                                      <p:cBhvr additive="base">
                                        <p:cTn id="15" dur="5000"/>
                                        <p:tgtEl>
                                          <p:spTgt spid="7"/>
                                        </p:tgtEl>
                                        <p:attrNameLst>
                                          <p:attrName>ppt_y</p:attrName>
                                        </p:attrNameLst>
                                      </p:cBhvr>
                                      <p:tavLst>
                                        <p:tav tm="0">
                                          <p:val>
                                            <p:strVal val="ppt_y"/>
                                          </p:val>
                                        </p:tav>
                                        <p:tav tm="100000">
                                          <p:val>
                                            <p:strVal val="ppt_y"/>
                                          </p:val>
                                        </p:tav>
                                      </p:tavLst>
                                    </p:anim>
                                    <p:set>
                                      <p:cBhvr>
                                        <p:cTn id="16" dur="1" fill="hold">
                                          <p:stCondLst>
                                            <p:cond delay="4999"/>
                                          </p:stCondLst>
                                        </p:cTn>
                                        <p:tgtEl>
                                          <p:spTgt spid="7"/>
                                        </p:tgtEl>
                                        <p:attrNameLst>
                                          <p:attrName>style.visibility</p:attrName>
                                        </p:attrNameLst>
                                      </p:cBhvr>
                                      <p:to>
                                        <p:strVal val="hidden"/>
                                      </p:to>
                                    </p:set>
                                  </p:childTnLst>
                                </p:cTn>
                              </p:par>
                              <p:par>
                                <p:cTn id="17" presetID="7" presetClass="exit" presetSubtype="2" fill="hold" nodeType="withEffect">
                                  <p:stCondLst>
                                    <p:cond delay="0"/>
                                  </p:stCondLst>
                                  <p:childTnLst>
                                    <p:anim calcmode="lin" valueType="num">
                                      <p:cBhvr additive="base">
                                        <p:cTn id="18" dur="5000"/>
                                        <p:tgtEl>
                                          <p:spTgt spid="6"/>
                                        </p:tgtEl>
                                        <p:attrNameLst>
                                          <p:attrName>ppt_x</p:attrName>
                                        </p:attrNameLst>
                                      </p:cBhvr>
                                      <p:tavLst>
                                        <p:tav tm="0">
                                          <p:val>
                                            <p:strVal val="ppt_x"/>
                                          </p:val>
                                        </p:tav>
                                        <p:tav tm="100000">
                                          <p:val>
                                            <p:strVal val="1+ppt_w/2"/>
                                          </p:val>
                                        </p:tav>
                                      </p:tavLst>
                                    </p:anim>
                                    <p:anim calcmode="lin" valueType="num">
                                      <p:cBhvr additive="base">
                                        <p:cTn id="19" dur="5000"/>
                                        <p:tgtEl>
                                          <p:spTgt spid="6"/>
                                        </p:tgtEl>
                                        <p:attrNameLst>
                                          <p:attrName>ppt_y</p:attrName>
                                        </p:attrNameLst>
                                      </p:cBhvr>
                                      <p:tavLst>
                                        <p:tav tm="0">
                                          <p:val>
                                            <p:strVal val="ppt_y"/>
                                          </p:val>
                                        </p:tav>
                                        <p:tav tm="100000">
                                          <p:val>
                                            <p:strVal val="ppt_y"/>
                                          </p:val>
                                        </p:tav>
                                      </p:tavLst>
                                    </p:anim>
                                    <p:set>
                                      <p:cBhvr>
                                        <p:cTn id="20" dur="1" fill="hold">
                                          <p:stCondLst>
                                            <p:cond delay="4999"/>
                                          </p:stCondLst>
                                        </p:cTn>
                                        <p:tgtEl>
                                          <p:spTgt spid="6"/>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5000" fill="hold"/>
                                        <p:tgtEl>
                                          <p:spTgt spid="5"/>
                                        </p:tgtEl>
                                        <p:attrNameLst>
                                          <p:attrName>ppt_w</p:attrName>
                                        </p:attrNameLst>
                                      </p:cBhvr>
                                      <p:tavLst>
                                        <p:tav tm="0">
                                          <p:val>
                                            <p:strVal val="4/3*#ppt_w"/>
                                          </p:val>
                                        </p:tav>
                                        <p:tav tm="100000">
                                          <p:val>
                                            <p:strVal val="#ppt_w"/>
                                          </p:val>
                                        </p:tav>
                                      </p:tavLst>
                                    </p:anim>
                                    <p:anim calcmode="lin" valueType="num">
                                      <p:cBhvr>
                                        <p:cTn id="24" dur="5000" fill="hold"/>
                                        <p:tgtEl>
                                          <p:spTgt spid="5"/>
                                        </p:tgtEl>
                                        <p:attrNameLst>
                                          <p:attrName>ppt_h</p:attrName>
                                        </p:attrNameLst>
                                      </p:cBhvr>
                                      <p:tavLst>
                                        <p:tav tm="0">
                                          <p:val>
                                            <p:strVal val="4/3*#ppt_h"/>
                                          </p:val>
                                        </p:tav>
                                        <p:tav tm="100000">
                                          <p:val>
                                            <p:strVal val="#ppt_h"/>
                                          </p:val>
                                        </p:tav>
                                      </p:tavLst>
                                    </p:anim>
                                  </p:childTnLst>
                                </p:cTn>
                              </p:par>
                            </p:childTnLst>
                          </p:cTn>
                        </p:par>
                        <p:par>
                          <p:cTn id="25" fill="hold">
                            <p:stCondLst>
                              <p:cond delay="5000"/>
                            </p:stCondLst>
                            <p:childTnLst>
                              <p:par>
                                <p:cTn id="26" presetID="7" presetClass="entr" presetSubtype="4" fill="hold" grpId="0" nodeType="after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3000" fill="hold"/>
                                        <p:tgtEl>
                                          <p:spTgt spid="10"/>
                                        </p:tgtEl>
                                        <p:attrNameLst>
                                          <p:attrName>ppt_x</p:attrName>
                                        </p:attrNameLst>
                                      </p:cBhvr>
                                      <p:tavLst>
                                        <p:tav tm="0">
                                          <p:val>
                                            <p:strVal val="#ppt_x"/>
                                          </p:val>
                                        </p:tav>
                                        <p:tav tm="100000">
                                          <p:val>
                                            <p:strVal val="#ppt_x"/>
                                          </p:val>
                                        </p:tav>
                                      </p:tavLst>
                                    </p:anim>
                                    <p:anim calcmode="lin" valueType="num">
                                      <p:cBhvr additive="base">
                                        <p:cTn id="29" dur="30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7fb4e7dda6e089eb6365a154d843bf77.jpg"/>
          <p:cNvPicPr>
            <a:picLocks noGrp="1" noChangeAspect="1"/>
          </p:cNvPicPr>
          <p:nvPr>
            <p:ph idx="1"/>
          </p:nvPr>
        </p:nvPicPr>
        <p:blipFill>
          <a:blip r:embed="rId3"/>
          <a:srcRect r="230" b="8889"/>
          <a:stretch>
            <a:fillRect/>
          </a:stretch>
        </p:blipFill>
        <p:spPr>
          <a:xfrm>
            <a:off x="-1" y="0"/>
            <a:ext cx="9182365" cy="6858000"/>
          </a:xfrm>
        </p:spPr>
      </p:pic>
      <p:pic>
        <p:nvPicPr>
          <p:cNvPr id="5" name="3 Marcador de contenido" descr="7fb4e7dda6e089eb6365a154d843bf77.jpg"/>
          <p:cNvPicPr>
            <a:picLocks noChangeAspect="1"/>
          </p:cNvPicPr>
          <p:nvPr/>
        </p:nvPicPr>
        <p:blipFill>
          <a:blip r:embed="rId3"/>
          <a:srcRect r="230" b="8889"/>
          <a:stretch>
            <a:fillRect/>
          </a:stretch>
        </p:blipFill>
        <p:spPr>
          <a:xfrm>
            <a:off x="0" y="0"/>
            <a:ext cx="9182365" cy="6858000"/>
          </a:xfrm>
          <a:prstGeom prst="rect">
            <a:avLst/>
          </a:prstGeom>
        </p:spPr>
      </p:pic>
      <p:pic>
        <p:nvPicPr>
          <p:cNvPr id="6" name="3 Marcador de contenido" descr="7fb4e7dda6e089eb6365a154d843bf77.jpg"/>
          <p:cNvPicPr>
            <a:picLocks noChangeAspect="1"/>
          </p:cNvPicPr>
          <p:nvPr/>
        </p:nvPicPr>
        <p:blipFill>
          <a:blip r:embed="rId3"/>
          <a:srcRect r="230" b="8889"/>
          <a:stretch>
            <a:fillRect/>
          </a:stretch>
        </p:blipFill>
        <p:spPr>
          <a:xfrm>
            <a:off x="214282" y="214290"/>
            <a:ext cx="8715436" cy="6429420"/>
          </a:xfrm>
          <a:prstGeom prst="rect">
            <a:avLst/>
          </a:prstGeom>
          <a:ln>
            <a:noFill/>
          </a:ln>
        </p:spPr>
      </p:pic>
      <p:pic>
        <p:nvPicPr>
          <p:cNvPr id="7" name="3 Marcador de contenido" descr="7fb4e7dda6e089eb6365a154d843bf77.jpg"/>
          <p:cNvPicPr>
            <a:picLocks noChangeAspect="1"/>
          </p:cNvPicPr>
          <p:nvPr/>
        </p:nvPicPr>
        <p:blipFill>
          <a:blip r:embed="rId3"/>
          <a:srcRect r="230" b="8889"/>
          <a:stretch>
            <a:fillRect/>
          </a:stretch>
        </p:blipFill>
        <p:spPr>
          <a:xfrm>
            <a:off x="357158" y="357166"/>
            <a:ext cx="8429684" cy="6143668"/>
          </a:xfrm>
          <a:prstGeom prst="rect">
            <a:avLst/>
          </a:prstGeom>
          <a:ln>
            <a:noFill/>
          </a:ln>
        </p:spPr>
      </p:pic>
      <p:pic>
        <p:nvPicPr>
          <p:cNvPr id="8" name="3 Marcador de contenido" descr="7fb4e7dda6e089eb6365a154d843bf77.jpg"/>
          <p:cNvPicPr>
            <a:picLocks noChangeAspect="1"/>
          </p:cNvPicPr>
          <p:nvPr/>
        </p:nvPicPr>
        <p:blipFill>
          <a:blip r:embed="rId3"/>
          <a:srcRect r="230" b="8889"/>
          <a:stretch>
            <a:fillRect/>
          </a:stretch>
        </p:blipFill>
        <p:spPr>
          <a:xfrm>
            <a:off x="509558" y="509567"/>
            <a:ext cx="8134408" cy="5848392"/>
          </a:xfrm>
          <a:prstGeom prst="rect">
            <a:avLst/>
          </a:prstGeom>
          <a:ln>
            <a:noFill/>
          </a:ln>
        </p:spPr>
      </p:pic>
      <p:pic>
        <p:nvPicPr>
          <p:cNvPr id="9" name="3 Marcador de contenido" descr="7fb4e7dda6e089eb6365a154d843bf77.jpg"/>
          <p:cNvPicPr>
            <a:picLocks noChangeAspect="1"/>
          </p:cNvPicPr>
          <p:nvPr/>
        </p:nvPicPr>
        <p:blipFill>
          <a:blip r:embed="rId3"/>
          <a:srcRect r="230" b="8889"/>
          <a:stretch>
            <a:fillRect/>
          </a:stretch>
        </p:blipFill>
        <p:spPr>
          <a:xfrm>
            <a:off x="661958" y="661967"/>
            <a:ext cx="7839132" cy="5553115"/>
          </a:xfrm>
          <a:prstGeom prst="rect">
            <a:avLst/>
          </a:prstGeom>
          <a:ln>
            <a:noFill/>
          </a:ln>
        </p:spPr>
      </p:pic>
      <p:sp>
        <p:nvSpPr>
          <p:cNvPr id="10" name="9 CuadroTexto"/>
          <p:cNvSpPr txBox="1"/>
          <p:nvPr/>
        </p:nvSpPr>
        <p:spPr>
          <a:xfrm>
            <a:off x="357158" y="0"/>
            <a:ext cx="8358245" cy="4801314"/>
          </a:xfrm>
          <a:prstGeom prst="rect">
            <a:avLst/>
          </a:prstGeom>
          <a:noFill/>
        </p:spPr>
        <p:txBody>
          <a:bodyPr wrap="square" rtlCol="0">
            <a:spAutoFit/>
          </a:bodyPr>
          <a:lstStyle/>
          <a:p>
            <a:r>
              <a:rPr lang="es-ES" sz="3600" b="1" dirty="0" smtClean="0">
                <a:ln>
                  <a:solidFill>
                    <a:schemeClr val="bg1"/>
                  </a:solidFill>
                </a:ln>
                <a:blipFill>
                  <a:blip r:embed="rId4"/>
                  <a:stretch>
                    <a:fillRect/>
                  </a:stretch>
                </a:blipFill>
                <a:effectLst>
                  <a:outerShdw blurRad="38100" dist="38100" dir="2700000" algn="tl">
                    <a:srgbClr val="000000">
                      <a:alpha val="43137"/>
                    </a:srgbClr>
                  </a:outerShdw>
                </a:effectLst>
              </a:rPr>
              <a:t>Intimidad. Cada persona necesita tener una intimidad, si es posible se tiene un rincón, una habitación donde lees, escribes oyes música, en momentos que deseas estar solo tú, en éste caso ella y por supuesto un total respeto por sus pertenencias, nunca leas algo que no es tuyo, nunca te pongas a buscar que pueda haber, en bolso, bolsillos ,cajones etc. actuar así es signo de desconfianza.</a:t>
            </a:r>
          </a:p>
          <a:p>
            <a:endParaRPr lang="es-ES" sz="2000" dirty="0"/>
          </a:p>
        </p:txBody>
      </p:sp>
    </p:spTree>
  </p:cSld>
  <p:clrMapOvr>
    <a:masterClrMapping/>
  </p:clrMapOvr>
  <p:transition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0"/>
                                  </p:stCondLst>
                                  <p:childTnLst>
                                    <p:anim calcmode="lin" valueType="num">
                                      <p:cBhvr>
                                        <p:cTn id="6" dur="5000"/>
                                        <p:tgtEl>
                                          <p:spTgt spid="9"/>
                                        </p:tgtEl>
                                        <p:attrNameLst>
                                          <p:attrName>ppt_x</p:attrName>
                                        </p:attrNameLst>
                                      </p:cBhvr>
                                      <p:tavLst>
                                        <p:tav tm="0">
                                          <p:val>
                                            <p:strVal val="ppt_x"/>
                                          </p:val>
                                        </p:tav>
                                        <p:tav tm="100000">
                                          <p:val>
                                            <p:strVal val="ppt_x"/>
                                          </p:val>
                                        </p:tav>
                                      </p:tavLst>
                                    </p:anim>
                                    <p:anim calcmode="lin" valueType="num">
                                      <p:cBhvr>
                                        <p:cTn id="7" dur="5000"/>
                                        <p:tgtEl>
                                          <p:spTgt spid="9"/>
                                        </p:tgtEl>
                                        <p:attrNameLst>
                                          <p:attrName>ppt_y</p:attrName>
                                        </p:attrNameLst>
                                      </p:cBhvr>
                                      <p:tavLst>
                                        <p:tav tm="0">
                                          <p:val>
                                            <p:strVal val="ppt_y"/>
                                          </p:val>
                                        </p:tav>
                                        <p:tav tm="100000">
                                          <p:val>
                                            <p:strVal val="ppt_y-ppt_h/2"/>
                                          </p:val>
                                        </p:tav>
                                      </p:tavLst>
                                    </p:anim>
                                    <p:anim calcmode="lin" valueType="num">
                                      <p:cBhvr>
                                        <p:cTn id="8" dur="5000"/>
                                        <p:tgtEl>
                                          <p:spTgt spid="9"/>
                                        </p:tgtEl>
                                        <p:attrNameLst>
                                          <p:attrName>ppt_w</p:attrName>
                                        </p:attrNameLst>
                                      </p:cBhvr>
                                      <p:tavLst>
                                        <p:tav tm="0">
                                          <p:val>
                                            <p:strVal val="ppt_w"/>
                                          </p:val>
                                        </p:tav>
                                        <p:tav tm="100000">
                                          <p:val>
                                            <p:strVal val="ppt_w"/>
                                          </p:val>
                                        </p:tav>
                                      </p:tavLst>
                                    </p:anim>
                                    <p:anim calcmode="lin" valueType="num">
                                      <p:cBhvr>
                                        <p:cTn id="9" dur="5000"/>
                                        <p:tgtEl>
                                          <p:spTgt spid="9"/>
                                        </p:tgtEl>
                                        <p:attrNameLst>
                                          <p:attrName>ppt_h</p:attrName>
                                        </p:attrNameLst>
                                      </p:cBhvr>
                                      <p:tavLst>
                                        <p:tav tm="0">
                                          <p:val>
                                            <p:strVal val="ppt_h"/>
                                          </p:val>
                                        </p:tav>
                                        <p:tav tm="100000">
                                          <p:val>
                                            <p:fltVal val="0"/>
                                          </p:val>
                                        </p:tav>
                                      </p:tavLst>
                                    </p:anim>
                                    <p:set>
                                      <p:cBhvr>
                                        <p:cTn id="10" dur="1" fill="hold">
                                          <p:stCondLst>
                                            <p:cond delay="4999"/>
                                          </p:stCondLst>
                                        </p:cTn>
                                        <p:tgtEl>
                                          <p:spTgt spid="9"/>
                                        </p:tgtEl>
                                        <p:attrNameLst>
                                          <p:attrName>style.visibility</p:attrName>
                                        </p:attrNameLst>
                                      </p:cBhvr>
                                      <p:to>
                                        <p:strVal val="hidden"/>
                                      </p:to>
                                    </p:set>
                                  </p:childTnLst>
                                </p:cTn>
                              </p:par>
                              <p:par>
                                <p:cTn id="11" presetID="17" presetClass="exit" presetSubtype="4" fill="hold" nodeType="withEffect">
                                  <p:stCondLst>
                                    <p:cond delay="0"/>
                                  </p:stCondLst>
                                  <p:childTnLst>
                                    <p:anim calcmode="lin" valueType="num">
                                      <p:cBhvr>
                                        <p:cTn id="12" dur="5000"/>
                                        <p:tgtEl>
                                          <p:spTgt spid="8"/>
                                        </p:tgtEl>
                                        <p:attrNameLst>
                                          <p:attrName>ppt_x</p:attrName>
                                        </p:attrNameLst>
                                      </p:cBhvr>
                                      <p:tavLst>
                                        <p:tav tm="0">
                                          <p:val>
                                            <p:strVal val="ppt_x"/>
                                          </p:val>
                                        </p:tav>
                                        <p:tav tm="100000">
                                          <p:val>
                                            <p:strVal val="ppt_x"/>
                                          </p:val>
                                        </p:tav>
                                      </p:tavLst>
                                    </p:anim>
                                    <p:anim calcmode="lin" valueType="num">
                                      <p:cBhvr>
                                        <p:cTn id="13" dur="5000"/>
                                        <p:tgtEl>
                                          <p:spTgt spid="8"/>
                                        </p:tgtEl>
                                        <p:attrNameLst>
                                          <p:attrName>ppt_y</p:attrName>
                                        </p:attrNameLst>
                                      </p:cBhvr>
                                      <p:tavLst>
                                        <p:tav tm="0">
                                          <p:val>
                                            <p:strVal val="ppt_y"/>
                                          </p:val>
                                        </p:tav>
                                        <p:tav tm="100000">
                                          <p:val>
                                            <p:strVal val="ppt_y+ppt_h/2"/>
                                          </p:val>
                                        </p:tav>
                                      </p:tavLst>
                                    </p:anim>
                                    <p:anim calcmode="lin" valueType="num">
                                      <p:cBhvr>
                                        <p:cTn id="14" dur="5000"/>
                                        <p:tgtEl>
                                          <p:spTgt spid="8"/>
                                        </p:tgtEl>
                                        <p:attrNameLst>
                                          <p:attrName>ppt_w</p:attrName>
                                        </p:attrNameLst>
                                      </p:cBhvr>
                                      <p:tavLst>
                                        <p:tav tm="0">
                                          <p:val>
                                            <p:strVal val="ppt_w"/>
                                          </p:val>
                                        </p:tav>
                                        <p:tav tm="100000">
                                          <p:val>
                                            <p:strVal val="ppt_w"/>
                                          </p:val>
                                        </p:tav>
                                      </p:tavLst>
                                    </p:anim>
                                    <p:anim calcmode="lin" valueType="num">
                                      <p:cBhvr>
                                        <p:cTn id="15" dur="5000"/>
                                        <p:tgtEl>
                                          <p:spTgt spid="8"/>
                                        </p:tgtEl>
                                        <p:attrNameLst>
                                          <p:attrName>ppt_h</p:attrName>
                                        </p:attrNameLst>
                                      </p:cBhvr>
                                      <p:tavLst>
                                        <p:tav tm="0">
                                          <p:val>
                                            <p:strVal val="ppt_h"/>
                                          </p:val>
                                        </p:tav>
                                        <p:tav tm="100000">
                                          <p:val>
                                            <p:fltVal val="0"/>
                                          </p:val>
                                        </p:tav>
                                      </p:tavLst>
                                    </p:anim>
                                    <p:set>
                                      <p:cBhvr>
                                        <p:cTn id="16" dur="1" fill="hold">
                                          <p:stCondLst>
                                            <p:cond delay="4999"/>
                                          </p:stCondLst>
                                        </p:cTn>
                                        <p:tgtEl>
                                          <p:spTgt spid="8"/>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5000"/>
                                        <p:tgtEl>
                                          <p:spTgt spid="7"/>
                                        </p:tgtEl>
                                        <p:attrNameLst>
                                          <p:attrName>ppt_x</p:attrName>
                                        </p:attrNameLst>
                                      </p:cBhvr>
                                      <p:tavLst>
                                        <p:tav tm="0">
                                          <p:val>
                                            <p:strVal val="ppt_x"/>
                                          </p:val>
                                        </p:tav>
                                        <p:tav tm="100000">
                                          <p:val>
                                            <p:strVal val="ppt_x-ppt_w/2"/>
                                          </p:val>
                                        </p:tav>
                                      </p:tavLst>
                                    </p:anim>
                                    <p:anim calcmode="lin" valueType="num">
                                      <p:cBhvr>
                                        <p:cTn id="19" dur="5000"/>
                                        <p:tgtEl>
                                          <p:spTgt spid="7"/>
                                        </p:tgtEl>
                                        <p:attrNameLst>
                                          <p:attrName>ppt_y</p:attrName>
                                        </p:attrNameLst>
                                      </p:cBhvr>
                                      <p:tavLst>
                                        <p:tav tm="0">
                                          <p:val>
                                            <p:strVal val="ppt_y"/>
                                          </p:val>
                                        </p:tav>
                                        <p:tav tm="100000">
                                          <p:val>
                                            <p:strVal val="ppt_y"/>
                                          </p:val>
                                        </p:tav>
                                      </p:tavLst>
                                    </p:anim>
                                    <p:anim calcmode="lin" valueType="num">
                                      <p:cBhvr>
                                        <p:cTn id="20" dur="5000"/>
                                        <p:tgtEl>
                                          <p:spTgt spid="7"/>
                                        </p:tgtEl>
                                        <p:attrNameLst>
                                          <p:attrName>ppt_w</p:attrName>
                                        </p:attrNameLst>
                                      </p:cBhvr>
                                      <p:tavLst>
                                        <p:tav tm="0">
                                          <p:val>
                                            <p:strVal val="ppt_w"/>
                                          </p:val>
                                        </p:tav>
                                        <p:tav tm="100000">
                                          <p:val>
                                            <p:fltVal val="0"/>
                                          </p:val>
                                        </p:tav>
                                      </p:tavLst>
                                    </p:anim>
                                    <p:anim calcmode="lin" valueType="num">
                                      <p:cBhvr>
                                        <p:cTn id="21" dur="5000"/>
                                        <p:tgtEl>
                                          <p:spTgt spid="7"/>
                                        </p:tgtEl>
                                        <p:attrNameLst>
                                          <p:attrName>ppt_h</p:attrName>
                                        </p:attrNameLst>
                                      </p:cBhvr>
                                      <p:tavLst>
                                        <p:tav tm="0">
                                          <p:val>
                                            <p:strVal val="ppt_h"/>
                                          </p:val>
                                        </p:tav>
                                        <p:tav tm="100000">
                                          <p:val>
                                            <p:strVal val="ppt_h"/>
                                          </p:val>
                                        </p:tav>
                                      </p:tavLst>
                                    </p:anim>
                                    <p:set>
                                      <p:cBhvr>
                                        <p:cTn id="22" dur="1" fill="hold">
                                          <p:stCondLst>
                                            <p:cond delay="4999"/>
                                          </p:stCondLst>
                                        </p:cTn>
                                        <p:tgtEl>
                                          <p:spTgt spid="7"/>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5000"/>
                                        <p:tgtEl>
                                          <p:spTgt spid="6"/>
                                        </p:tgtEl>
                                        <p:attrNameLst>
                                          <p:attrName>ppt_x</p:attrName>
                                        </p:attrNameLst>
                                      </p:cBhvr>
                                      <p:tavLst>
                                        <p:tav tm="0">
                                          <p:val>
                                            <p:strVal val="ppt_x"/>
                                          </p:val>
                                        </p:tav>
                                        <p:tav tm="100000">
                                          <p:val>
                                            <p:strVal val="ppt_x+ppt_w/2"/>
                                          </p:val>
                                        </p:tav>
                                      </p:tavLst>
                                    </p:anim>
                                    <p:anim calcmode="lin" valueType="num">
                                      <p:cBhvr>
                                        <p:cTn id="25" dur="5000"/>
                                        <p:tgtEl>
                                          <p:spTgt spid="6"/>
                                        </p:tgtEl>
                                        <p:attrNameLst>
                                          <p:attrName>ppt_y</p:attrName>
                                        </p:attrNameLst>
                                      </p:cBhvr>
                                      <p:tavLst>
                                        <p:tav tm="0">
                                          <p:val>
                                            <p:strVal val="ppt_y"/>
                                          </p:val>
                                        </p:tav>
                                        <p:tav tm="100000">
                                          <p:val>
                                            <p:strVal val="ppt_y"/>
                                          </p:val>
                                        </p:tav>
                                      </p:tavLst>
                                    </p:anim>
                                    <p:anim calcmode="lin" valueType="num">
                                      <p:cBhvr>
                                        <p:cTn id="26" dur="5000"/>
                                        <p:tgtEl>
                                          <p:spTgt spid="6"/>
                                        </p:tgtEl>
                                        <p:attrNameLst>
                                          <p:attrName>ppt_w</p:attrName>
                                        </p:attrNameLst>
                                      </p:cBhvr>
                                      <p:tavLst>
                                        <p:tav tm="0">
                                          <p:val>
                                            <p:strVal val="ppt_w"/>
                                          </p:val>
                                        </p:tav>
                                        <p:tav tm="100000">
                                          <p:val>
                                            <p:fltVal val="0"/>
                                          </p:val>
                                        </p:tav>
                                      </p:tavLst>
                                    </p:anim>
                                    <p:anim calcmode="lin" valueType="num">
                                      <p:cBhvr>
                                        <p:cTn id="27" dur="5000"/>
                                        <p:tgtEl>
                                          <p:spTgt spid="6"/>
                                        </p:tgtEl>
                                        <p:attrNameLst>
                                          <p:attrName>ppt_h</p:attrName>
                                        </p:attrNameLst>
                                      </p:cBhvr>
                                      <p:tavLst>
                                        <p:tav tm="0">
                                          <p:val>
                                            <p:strVal val="ppt_h"/>
                                          </p:val>
                                        </p:tav>
                                        <p:tav tm="100000">
                                          <p:val>
                                            <p:strVal val="ppt_h"/>
                                          </p:val>
                                        </p:tav>
                                      </p:tavLst>
                                    </p:anim>
                                    <p:set>
                                      <p:cBhvr>
                                        <p:cTn id="28" dur="1" fill="hold">
                                          <p:stCondLst>
                                            <p:cond delay="4999"/>
                                          </p:stCondLst>
                                        </p:cTn>
                                        <p:tgtEl>
                                          <p:spTgt spid="6"/>
                                        </p:tgtEl>
                                        <p:attrNameLst>
                                          <p:attrName>style.visibility</p:attrName>
                                        </p:attrNameLst>
                                      </p:cBhvr>
                                      <p:to>
                                        <p:strVal val="hidden"/>
                                      </p:to>
                                    </p:set>
                                  </p:childTnLst>
                                </p:cTn>
                              </p:par>
                              <p:par>
                                <p:cTn id="29" presetID="23" presetClass="entr" presetSubtype="288"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5000" fill="hold"/>
                                        <p:tgtEl>
                                          <p:spTgt spid="5"/>
                                        </p:tgtEl>
                                        <p:attrNameLst>
                                          <p:attrName>ppt_w</p:attrName>
                                        </p:attrNameLst>
                                      </p:cBhvr>
                                      <p:tavLst>
                                        <p:tav tm="0">
                                          <p:val>
                                            <p:strVal val="4/3*#ppt_w"/>
                                          </p:val>
                                        </p:tav>
                                        <p:tav tm="100000">
                                          <p:val>
                                            <p:strVal val="#ppt_w"/>
                                          </p:val>
                                        </p:tav>
                                      </p:tavLst>
                                    </p:anim>
                                    <p:anim calcmode="lin" valueType="num">
                                      <p:cBhvr>
                                        <p:cTn id="32" dur="5000" fill="hold"/>
                                        <p:tgtEl>
                                          <p:spTgt spid="5"/>
                                        </p:tgtEl>
                                        <p:attrNameLst>
                                          <p:attrName>ppt_h</p:attrName>
                                        </p:attrNameLst>
                                      </p:cBhvr>
                                      <p:tavLst>
                                        <p:tav tm="0">
                                          <p:val>
                                            <p:strVal val="4/3*#ppt_h"/>
                                          </p:val>
                                        </p:tav>
                                        <p:tav tm="100000">
                                          <p:val>
                                            <p:strVal val="#ppt_h"/>
                                          </p:val>
                                        </p:tav>
                                      </p:tavLst>
                                    </p:anim>
                                  </p:childTnLst>
                                </p:cTn>
                              </p:par>
                            </p:childTnLst>
                          </p:cTn>
                        </p:par>
                        <p:par>
                          <p:cTn id="33" fill="hold">
                            <p:stCondLst>
                              <p:cond delay="5000"/>
                            </p:stCondLst>
                            <p:childTnLst>
                              <p:par>
                                <p:cTn id="34" presetID="7" presetClass="entr" presetSubtype="1"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3000" fill="hold"/>
                                        <p:tgtEl>
                                          <p:spTgt spid="10"/>
                                        </p:tgtEl>
                                        <p:attrNameLst>
                                          <p:attrName>ppt_x</p:attrName>
                                        </p:attrNameLst>
                                      </p:cBhvr>
                                      <p:tavLst>
                                        <p:tav tm="0">
                                          <p:val>
                                            <p:strVal val="#ppt_x"/>
                                          </p:val>
                                        </p:tav>
                                        <p:tav tm="100000">
                                          <p:val>
                                            <p:strVal val="#ppt_x"/>
                                          </p:val>
                                        </p:tav>
                                      </p:tavLst>
                                    </p:anim>
                                    <p:anim calcmode="lin" valueType="num">
                                      <p:cBhvr additive="base">
                                        <p:cTn id="37" dur="3000" fill="hold"/>
                                        <p:tgtEl>
                                          <p:spTgt spid="1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704f6301453f49286c975f18ca047de2.jpg"/>
          <p:cNvPicPr>
            <a:picLocks noGrp="1" noChangeAspect="1"/>
          </p:cNvPicPr>
          <p:nvPr>
            <p:ph idx="1"/>
          </p:nvPr>
        </p:nvPicPr>
        <p:blipFill>
          <a:blip r:embed="rId2"/>
          <a:stretch>
            <a:fillRect/>
          </a:stretch>
        </p:blipFill>
        <p:spPr>
          <a:xfrm>
            <a:off x="0" y="0"/>
            <a:ext cx="9132930" cy="6858000"/>
          </a:xfrm>
        </p:spPr>
      </p:pic>
      <p:pic>
        <p:nvPicPr>
          <p:cNvPr id="5" name="3 Marcador de contenido" descr="704f6301453f49286c975f18ca047de2.jpg"/>
          <p:cNvPicPr>
            <a:picLocks noChangeAspect="1"/>
          </p:cNvPicPr>
          <p:nvPr/>
        </p:nvPicPr>
        <p:blipFill>
          <a:blip r:embed="rId2"/>
          <a:stretch>
            <a:fillRect/>
          </a:stretch>
        </p:blipFill>
        <p:spPr>
          <a:xfrm>
            <a:off x="0" y="0"/>
            <a:ext cx="9132930" cy="6858000"/>
          </a:xfrm>
          <a:prstGeom prst="rect">
            <a:avLst/>
          </a:prstGeom>
        </p:spPr>
      </p:pic>
      <p:pic>
        <p:nvPicPr>
          <p:cNvPr id="6" name="3 Marcador de contenido" descr="704f6301453f49286c975f18ca047de2.jpg"/>
          <p:cNvPicPr>
            <a:picLocks noChangeAspect="1"/>
          </p:cNvPicPr>
          <p:nvPr/>
        </p:nvPicPr>
        <p:blipFill>
          <a:blip r:embed="rId2"/>
          <a:stretch>
            <a:fillRect/>
          </a:stretch>
        </p:blipFill>
        <p:spPr>
          <a:xfrm>
            <a:off x="0" y="-35"/>
            <a:ext cx="9144000" cy="6905917"/>
          </a:xfrm>
          <a:prstGeom prst="ellipse">
            <a:avLst/>
          </a:prstGeom>
          <a:ln>
            <a:noFill/>
          </a:ln>
          <a:effectLst>
            <a:softEdge rad="112500"/>
          </a:effectLst>
        </p:spPr>
      </p:pic>
      <p:pic>
        <p:nvPicPr>
          <p:cNvPr id="7" name="3 Marcador de contenido" descr="704f6301453f49286c975f18ca047de2.jpg"/>
          <p:cNvPicPr>
            <a:picLocks noChangeAspect="1"/>
          </p:cNvPicPr>
          <p:nvPr/>
        </p:nvPicPr>
        <p:blipFill>
          <a:blip r:embed="rId2"/>
          <a:stretch>
            <a:fillRect/>
          </a:stretch>
        </p:blipFill>
        <p:spPr>
          <a:xfrm>
            <a:off x="419072" y="268583"/>
            <a:ext cx="8439208" cy="6303689"/>
          </a:xfrm>
          <a:prstGeom prst="ellipse">
            <a:avLst/>
          </a:prstGeom>
          <a:ln>
            <a:noFill/>
          </a:ln>
          <a:effectLst>
            <a:softEdge rad="112500"/>
          </a:effectLst>
        </p:spPr>
      </p:pic>
      <p:sp>
        <p:nvSpPr>
          <p:cNvPr id="8" name="7 CuadroTexto"/>
          <p:cNvSpPr txBox="1"/>
          <p:nvPr/>
        </p:nvSpPr>
        <p:spPr>
          <a:xfrm>
            <a:off x="928662" y="3164681"/>
            <a:ext cx="6929486" cy="3693319"/>
          </a:xfrm>
          <a:prstGeom prst="rect">
            <a:avLst/>
          </a:prstGeom>
          <a:noFill/>
        </p:spPr>
        <p:txBody>
          <a:bodyPr wrap="square" rtlCol="0">
            <a:spAutoFit/>
          </a:bodyPr>
          <a:lstStyle/>
          <a:p>
            <a:r>
              <a:rPr lang="es-ES" sz="3600" b="1" dirty="0" smtClean="0">
                <a:ln>
                  <a:solidFill>
                    <a:schemeClr val="bg1"/>
                  </a:solidFill>
                </a:ln>
                <a:blipFill>
                  <a:blip r:embed="rId3"/>
                  <a:stretch>
                    <a:fillRect/>
                  </a:stretch>
                </a:blipFill>
                <a:effectLst>
                  <a:outerShdw blurRad="38100" dist="38100" dir="2700000" algn="tl">
                    <a:srgbClr val="000000">
                      <a:alpha val="43137"/>
                    </a:srgbClr>
                  </a:outerShdw>
                </a:effectLst>
              </a:rPr>
              <a:t>Quinto, Diálogo, otra regla imprescindible, no puede existir una buena relación si no hay diálogo, el diálogo debe de ser algo natural, imprescindible, no puedes estar guardándote cosas con las que no estas de acuerdo "por no discutir"</a:t>
            </a:r>
          </a:p>
          <a:p>
            <a:endParaRPr lang="es-ES" dirty="0"/>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6" presetClass="exit" presetSubtype="16" fill="hold" nodeType="withEffect">
                                  <p:stCondLst>
                                    <p:cond delay="0"/>
                                  </p:stCondLst>
                                  <p:childTnLst>
                                    <p:animEffect transition="out" filter="circle(in)">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0" fill="hold"/>
                                        <p:tgtEl>
                                          <p:spTgt spid="5"/>
                                        </p:tgtEl>
                                        <p:attrNameLst>
                                          <p:attrName>ppt_w</p:attrName>
                                        </p:attrNameLst>
                                      </p:cBhvr>
                                      <p:tavLst>
                                        <p:tav tm="0">
                                          <p:val>
                                            <p:strVal val="4/3*#ppt_w"/>
                                          </p:val>
                                        </p:tav>
                                        <p:tav tm="100000">
                                          <p:val>
                                            <p:strVal val="#ppt_w"/>
                                          </p:val>
                                        </p:tav>
                                      </p:tavLst>
                                    </p:anim>
                                    <p:anim calcmode="lin" valueType="num">
                                      <p:cBhvr>
                                        <p:cTn id="14" dur="5000" fill="hold"/>
                                        <p:tgtEl>
                                          <p:spTgt spid="5"/>
                                        </p:tgtEl>
                                        <p:attrNameLst>
                                          <p:attrName>ppt_h</p:attrName>
                                        </p:attrNameLst>
                                      </p:cBhvr>
                                      <p:tavLst>
                                        <p:tav tm="0">
                                          <p:val>
                                            <p:strVal val="4/3*#ppt_h"/>
                                          </p:val>
                                        </p:tav>
                                        <p:tav tm="100000">
                                          <p:val>
                                            <p:strVal val="#ppt_h"/>
                                          </p:val>
                                        </p:tav>
                                      </p:tavLst>
                                    </p:anim>
                                  </p:childTnLst>
                                </p:cTn>
                              </p:par>
                              <p:par>
                                <p:cTn id="15" presetID="7" presetClass="entr" presetSubtype="4"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ppt_x"/>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y.jpg"/>
          <p:cNvPicPr>
            <a:picLocks noChangeAspect="1"/>
          </p:cNvPicPr>
          <p:nvPr/>
        </p:nvPicPr>
        <p:blipFill>
          <a:blip r:embed="rId2">
            <a:duotone>
              <a:prstClr val="black"/>
              <a:schemeClr val="accent2">
                <a:tint val="45000"/>
                <a:satMod val="400000"/>
              </a:schemeClr>
            </a:duotone>
          </a:blip>
          <a:stretch>
            <a:fillRect/>
          </a:stretch>
        </p:blipFill>
        <p:spPr>
          <a:xfrm>
            <a:off x="0" y="-1"/>
            <a:ext cx="9069282" cy="6858001"/>
          </a:xfrm>
          <a:prstGeom prst="rect">
            <a:avLst/>
          </a:prstGeom>
        </p:spPr>
      </p:pic>
      <p:pic>
        <p:nvPicPr>
          <p:cNvPr id="5" name="4 Imagen" descr="y.jpg"/>
          <p:cNvPicPr>
            <a:picLocks noChangeAspect="1"/>
          </p:cNvPicPr>
          <p:nvPr/>
        </p:nvPicPr>
        <p:blipFill>
          <a:blip r:embed="rId2">
            <a:duotone>
              <a:prstClr val="black"/>
              <a:schemeClr val="accent2">
                <a:tint val="45000"/>
                <a:satMod val="400000"/>
              </a:schemeClr>
            </a:duotone>
          </a:blip>
          <a:stretch>
            <a:fillRect/>
          </a:stretch>
        </p:blipFill>
        <p:spPr>
          <a:xfrm>
            <a:off x="0" y="0"/>
            <a:ext cx="9144000" cy="6858000"/>
          </a:xfrm>
          <a:prstGeom prst="rect">
            <a:avLst/>
          </a:prstGeom>
        </p:spPr>
      </p:pic>
      <p:pic>
        <p:nvPicPr>
          <p:cNvPr id="6" name="5 Imagen" descr="y.jpg"/>
          <p:cNvPicPr>
            <a:picLocks noChangeAspect="1"/>
          </p:cNvPicPr>
          <p:nvPr/>
        </p:nvPicPr>
        <p:blipFill>
          <a:blip r:embed="rId2">
            <a:grayscl/>
          </a:blip>
          <a:stretch>
            <a:fillRect/>
          </a:stretch>
        </p:blipFill>
        <p:spPr>
          <a:xfrm>
            <a:off x="214282" y="214290"/>
            <a:ext cx="8572560" cy="6382961"/>
          </a:xfrm>
          <a:prstGeom prst="rect">
            <a:avLst/>
          </a:prstGeom>
          <a:ln>
            <a:noFill/>
          </a:ln>
        </p:spPr>
      </p:pic>
      <p:pic>
        <p:nvPicPr>
          <p:cNvPr id="7" name="6 Imagen" descr="y.jpg"/>
          <p:cNvPicPr>
            <a:picLocks noChangeAspect="1"/>
          </p:cNvPicPr>
          <p:nvPr/>
        </p:nvPicPr>
        <p:blipFill>
          <a:blip r:embed="rId2">
            <a:duotone>
              <a:prstClr val="black"/>
              <a:schemeClr val="accent2">
                <a:tint val="45000"/>
                <a:satMod val="400000"/>
              </a:schemeClr>
            </a:duotone>
          </a:blip>
          <a:stretch>
            <a:fillRect/>
          </a:stretch>
        </p:blipFill>
        <p:spPr>
          <a:xfrm>
            <a:off x="357158" y="377370"/>
            <a:ext cx="8286808" cy="6123463"/>
          </a:xfrm>
          <a:prstGeom prst="rect">
            <a:avLst/>
          </a:prstGeom>
          <a:ln>
            <a:noFill/>
          </a:ln>
        </p:spPr>
      </p:pic>
      <p:pic>
        <p:nvPicPr>
          <p:cNvPr id="8" name="7 Imagen" descr="y.jpg"/>
          <p:cNvPicPr>
            <a:picLocks noChangeAspect="1"/>
          </p:cNvPicPr>
          <p:nvPr/>
        </p:nvPicPr>
        <p:blipFill>
          <a:blip r:embed="rId2">
            <a:grayscl/>
          </a:blip>
          <a:stretch>
            <a:fillRect/>
          </a:stretch>
        </p:blipFill>
        <p:spPr>
          <a:xfrm>
            <a:off x="558665" y="500042"/>
            <a:ext cx="7975736" cy="5842702"/>
          </a:xfrm>
          <a:prstGeom prst="rect">
            <a:avLst/>
          </a:prstGeom>
          <a:ln>
            <a:noFill/>
          </a:ln>
        </p:spPr>
      </p:pic>
      <p:pic>
        <p:nvPicPr>
          <p:cNvPr id="9" name="8 Imagen" descr="y.jpg"/>
          <p:cNvPicPr>
            <a:picLocks noChangeAspect="1"/>
          </p:cNvPicPr>
          <p:nvPr/>
        </p:nvPicPr>
        <p:blipFill>
          <a:blip r:embed="rId2">
            <a:duotone>
              <a:prstClr val="black"/>
              <a:schemeClr val="accent2">
                <a:tint val="45000"/>
                <a:satMod val="400000"/>
              </a:schemeClr>
            </a:duotone>
          </a:blip>
          <a:stretch>
            <a:fillRect/>
          </a:stretch>
        </p:blipFill>
        <p:spPr>
          <a:xfrm>
            <a:off x="696686" y="609600"/>
            <a:ext cx="7661528" cy="5588000"/>
          </a:xfrm>
          <a:prstGeom prst="rect">
            <a:avLst/>
          </a:prstGeom>
          <a:ln>
            <a:noFill/>
          </a:ln>
        </p:spPr>
      </p:pic>
      <p:sp>
        <p:nvSpPr>
          <p:cNvPr id="10" name="9 CuadroTexto"/>
          <p:cNvSpPr txBox="1"/>
          <p:nvPr/>
        </p:nvSpPr>
        <p:spPr>
          <a:xfrm>
            <a:off x="928663" y="285728"/>
            <a:ext cx="7786742" cy="2862322"/>
          </a:xfrm>
          <a:prstGeom prst="rect">
            <a:avLst/>
          </a:prstGeom>
          <a:noFill/>
        </p:spPr>
        <p:txBody>
          <a:bodyPr wrap="square" rtlCol="0">
            <a:spAutoFit/>
          </a:bodyPr>
          <a:lstStyle/>
          <a:p>
            <a:r>
              <a:rPr lang="es-ES" sz="3600" b="1" dirty="0" smtClean="0">
                <a:ln>
                  <a:solidFill>
                    <a:schemeClr val="bg1"/>
                  </a:solidFill>
                </a:ln>
                <a:blipFill>
                  <a:blip r:embed="rId3"/>
                  <a:stretch>
                    <a:fillRect/>
                  </a:stretch>
                </a:blipFill>
                <a:effectLst>
                  <a:outerShdw blurRad="38100" dist="38100" dir="2700000" algn="tl">
                    <a:srgbClr val="000000">
                      <a:alpha val="43137"/>
                    </a:srgbClr>
                  </a:outerShdw>
                </a:effectLst>
              </a:rPr>
              <a:t>el diálogo no es discusión es un contraste de pareceres necesario, no puedes decirle a una mujer "porque lo digo yo", eso está muy desfasado ya ¿como se puede decir algo así a alguien a quien dices amar?.</a:t>
            </a:r>
            <a:endParaRPr lang="es-ES" sz="3600" b="1" dirty="0">
              <a:ln>
                <a:solidFill>
                  <a:schemeClr val="bg1"/>
                </a:solidFill>
              </a:ln>
              <a:blipFill>
                <a:blip r:embed="rId3"/>
                <a:stretch>
                  <a:fillRect/>
                </a:stretch>
              </a:blipFill>
              <a:effectLst>
                <a:outerShdw blurRad="38100" dist="38100" dir="2700000" algn="tl">
                  <a:srgbClr val="000000">
                    <a:alpha val="43137"/>
                  </a:srgbClr>
                </a:outerShdw>
              </a:effectLst>
            </a:endParaRPr>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9"/>
                                        </p:tgtEl>
                                      </p:cBhvr>
                                    </p:animEffect>
                                    <p:set>
                                      <p:cBhvr>
                                        <p:cTn id="7" dur="1" fill="hold">
                                          <p:stCondLst>
                                            <p:cond delay="4999"/>
                                          </p:stCondLst>
                                        </p:cTn>
                                        <p:tgtEl>
                                          <p:spTgt spid="9"/>
                                        </p:tgtEl>
                                        <p:attrNameLst>
                                          <p:attrName>style.visibility</p:attrName>
                                        </p:attrNameLst>
                                      </p:cBhvr>
                                      <p:to>
                                        <p:strVal val="hidden"/>
                                      </p:to>
                                    </p:set>
                                  </p:childTnLst>
                                </p:cTn>
                              </p:par>
                              <p:par>
                                <p:cTn id="8" presetID="8" presetClass="exit" presetSubtype="16" fill="hold" nodeType="withEffect">
                                  <p:stCondLst>
                                    <p:cond delay="0"/>
                                  </p:stCondLst>
                                  <p:childTnLst>
                                    <p:animEffect transition="out" filter="diamond(in)">
                                      <p:cBhvr>
                                        <p:cTn id="9" dur="5000"/>
                                        <p:tgtEl>
                                          <p:spTgt spid="8"/>
                                        </p:tgtEl>
                                      </p:cBhvr>
                                    </p:animEffect>
                                    <p:set>
                                      <p:cBhvr>
                                        <p:cTn id="10" dur="1" fill="hold">
                                          <p:stCondLst>
                                            <p:cond delay="4999"/>
                                          </p:stCondLst>
                                        </p:cTn>
                                        <p:tgtEl>
                                          <p:spTgt spid="8"/>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8" presetClass="exit" presetSubtype="16" fill="hold" nodeType="withEffect">
                                  <p:stCondLst>
                                    <p:cond delay="0"/>
                                  </p:stCondLst>
                                  <p:childTnLst>
                                    <p:animEffect transition="out" filter="diamond(in)">
                                      <p:cBhvr>
                                        <p:cTn id="15" dur="5000"/>
                                        <p:tgtEl>
                                          <p:spTgt spid="6"/>
                                        </p:tgtEl>
                                      </p:cBhvr>
                                    </p:animEffect>
                                    <p:set>
                                      <p:cBhvr>
                                        <p:cTn id="16" dur="1" fill="hold">
                                          <p:stCondLst>
                                            <p:cond delay="4999"/>
                                          </p:stCondLst>
                                        </p:cTn>
                                        <p:tgtEl>
                                          <p:spTgt spid="6"/>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0" fill="hold"/>
                                        <p:tgtEl>
                                          <p:spTgt spid="5"/>
                                        </p:tgtEl>
                                        <p:attrNameLst>
                                          <p:attrName>ppt_w</p:attrName>
                                        </p:attrNameLst>
                                      </p:cBhvr>
                                      <p:tavLst>
                                        <p:tav tm="0">
                                          <p:val>
                                            <p:fltVal val="0"/>
                                          </p:val>
                                        </p:tav>
                                        <p:tav tm="100000">
                                          <p:val>
                                            <p:strVal val="#ppt_w"/>
                                          </p:val>
                                        </p:tav>
                                      </p:tavLst>
                                    </p:anim>
                                    <p:anim calcmode="lin" valueType="num">
                                      <p:cBhvr>
                                        <p:cTn id="20" dur="5000" fill="hold"/>
                                        <p:tgtEl>
                                          <p:spTgt spid="5"/>
                                        </p:tgtEl>
                                        <p:attrNameLst>
                                          <p:attrName>ppt_h</p:attrName>
                                        </p:attrNameLst>
                                      </p:cBhvr>
                                      <p:tavLst>
                                        <p:tav tm="0">
                                          <p:val>
                                            <p:fltVal val="0"/>
                                          </p:val>
                                        </p:tav>
                                        <p:tav tm="100000">
                                          <p:val>
                                            <p:strVal val="#ppt_h"/>
                                          </p:val>
                                        </p:tav>
                                      </p:tavLst>
                                    </p:anim>
                                  </p:childTnLst>
                                </p:cTn>
                              </p:par>
                            </p:childTnLst>
                          </p:cTn>
                        </p:par>
                        <p:par>
                          <p:cTn id="21" fill="hold">
                            <p:stCondLst>
                              <p:cond delay="5000"/>
                            </p:stCondLst>
                            <p:childTnLst>
                              <p:par>
                                <p:cTn id="22" presetID="7" presetClass="entr" presetSubtype="1" fill="hold" grpId="0" nodeType="after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3000" fill="hold"/>
                                        <p:tgtEl>
                                          <p:spTgt spid="10"/>
                                        </p:tgtEl>
                                        <p:attrNameLst>
                                          <p:attrName>ppt_x</p:attrName>
                                        </p:attrNameLst>
                                      </p:cBhvr>
                                      <p:tavLst>
                                        <p:tav tm="0">
                                          <p:val>
                                            <p:strVal val="#ppt_x"/>
                                          </p:val>
                                        </p:tav>
                                        <p:tav tm="100000">
                                          <p:val>
                                            <p:strVal val="#ppt_x"/>
                                          </p:val>
                                        </p:tav>
                                      </p:tavLst>
                                    </p:anim>
                                    <p:anim calcmode="lin" valueType="num">
                                      <p:cBhvr additive="base">
                                        <p:cTn id="25" dur="3000" fill="hold"/>
                                        <p:tgtEl>
                                          <p:spTgt spid="1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fOm51192.jpg"/>
          <p:cNvPicPr>
            <a:picLocks noGrp="1" noChangeAspect="1"/>
          </p:cNvPicPr>
          <p:nvPr>
            <p:ph idx="1"/>
          </p:nvPr>
        </p:nvPicPr>
        <p:blipFill>
          <a:blip r:embed="rId3">
            <a:lum bright="-10000" contrast="30000"/>
          </a:blip>
          <a:stretch>
            <a:fillRect/>
          </a:stretch>
        </p:blipFill>
        <p:spPr>
          <a:xfrm>
            <a:off x="0" y="0"/>
            <a:ext cx="9144000" cy="6857999"/>
          </a:xfrm>
        </p:spPr>
      </p:pic>
      <p:pic>
        <p:nvPicPr>
          <p:cNvPr id="5" name="3 Marcador de contenido" descr="fOm51192.jpg"/>
          <p:cNvPicPr>
            <a:picLocks noChangeAspect="1"/>
          </p:cNvPicPr>
          <p:nvPr/>
        </p:nvPicPr>
        <p:blipFill>
          <a:blip r:embed="rId3">
            <a:lum bright="-10000" contrast="30000"/>
          </a:blip>
          <a:stretch>
            <a:fillRect/>
          </a:stretch>
        </p:blipFill>
        <p:spPr>
          <a:xfrm>
            <a:off x="-50800" y="0"/>
            <a:ext cx="9347200" cy="7010399"/>
          </a:xfrm>
          <a:prstGeom prst="rect">
            <a:avLst/>
          </a:prstGeom>
        </p:spPr>
      </p:pic>
      <p:pic>
        <p:nvPicPr>
          <p:cNvPr id="6" name="3 Marcador de contenido" descr="fOm51192.jpg"/>
          <p:cNvPicPr>
            <a:picLocks noChangeAspect="1"/>
          </p:cNvPicPr>
          <p:nvPr/>
        </p:nvPicPr>
        <p:blipFill>
          <a:blip r:embed="rId3">
            <a:lum bright="-10000" contrast="30000"/>
          </a:blip>
          <a:stretch>
            <a:fillRect/>
          </a:stretch>
        </p:blipFill>
        <p:spPr>
          <a:xfrm>
            <a:off x="642910" y="357166"/>
            <a:ext cx="8162948" cy="6122210"/>
          </a:xfrm>
          <a:prstGeom prst="rect">
            <a:avLst/>
          </a:prstGeom>
        </p:spPr>
      </p:pic>
      <p:sp>
        <p:nvSpPr>
          <p:cNvPr id="7" name="6 CuadroTexto"/>
          <p:cNvSpPr txBox="1"/>
          <p:nvPr/>
        </p:nvSpPr>
        <p:spPr>
          <a:xfrm>
            <a:off x="428596" y="2887682"/>
            <a:ext cx="8286808" cy="3970318"/>
          </a:xfrm>
          <a:prstGeom prst="rect">
            <a:avLst/>
          </a:prstGeom>
          <a:noFill/>
        </p:spPr>
        <p:txBody>
          <a:bodyPr wrap="square" rtlCol="0">
            <a:spAutoFit/>
          </a:bodyPr>
          <a:lstStyle/>
          <a:p>
            <a:r>
              <a:rPr lang="es-ES" sz="3600" b="1" dirty="0" smtClean="0">
                <a:ln>
                  <a:solidFill>
                    <a:schemeClr val="bg1"/>
                  </a:solidFill>
                </a:ln>
                <a:blipFill>
                  <a:blip r:embed="rId4"/>
                  <a:stretch>
                    <a:fillRect/>
                  </a:stretch>
                </a:blipFill>
                <a:effectLst>
                  <a:outerShdw blurRad="38100" dist="38100" dir="2700000" algn="tl">
                    <a:srgbClr val="000000">
                      <a:alpha val="43137"/>
                    </a:srgbClr>
                  </a:outerShdw>
                </a:effectLst>
              </a:rPr>
              <a:t>Eso solo es una demostración de machismo ,algo aún muy arraigado en el hombre, donde según que países,  se llega a términos intolerables .Estas cinco condiciones son imprescindible para la "conquista" de la mujer, yo añadiría algo también para mí, necesario, hacerla reír, si acostumbras a hacerla reír  estará con la sonrisa a flor de piel</a:t>
            </a:r>
            <a:endParaRPr lang="es-ES" sz="3600" b="1" dirty="0">
              <a:ln>
                <a:solidFill>
                  <a:schemeClr val="bg1"/>
                </a:solidFill>
              </a:ln>
              <a:blipFill>
                <a:blip r:embed="rId4"/>
                <a:stretch>
                  <a:fillRect/>
                </a:stretch>
              </a:blipFill>
              <a:effectLst>
                <a:outerShdw blurRad="38100" dist="38100" dir="2700000" algn="tl">
                  <a:srgbClr val="000000">
                    <a:alpha val="43137"/>
                  </a:srgbClr>
                </a:outerShdw>
              </a:effectLst>
            </a:endParaRPr>
          </a:p>
        </p:txBody>
      </p:sp>
    </p:spTree>
  </p:cSld>
  <p:clrMapOvr>
    <a:masterClrMapping/>
  </p:clrMapOvr>
  <p:transition advTm="40000">
    <p:sndAc>
      <p:stSnd>
        <p:snd r:embed="rId2" name="Paul Mauriat - This is My Song.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2/3*#ppt_w"/>
                                          </p:val>
                                        </p:tav>
                                        <p:tav tm="100000">
                                          <p:val>
                                            <p:strVal val="#ppt_w"/>
                                          </p:val>
                                        </p:tav>
                                      </p:tavLst>
                                    </p:anim>
                                    <p:anim calcmode="lin" valueType="num">
                                      <p:cBhvr>
                                        <p:cTn id="12" dur="5000" fill="hold"/>
                                        <p:tgtEl>
                                          <p:spTgt spid="5"/>
                                        </p:tgtEl>
                                        <p:attrNameLst>
                                          <p:attrName>ppt_h</p:attrName>
                                        </p:attrNameLst>
                                      </p:cBhvr>
                                      <p:tavLst>
                                        <p:tav tm="0">
                                          <p:val>
                                            <p:strVal val="2/3*#ppt_h"/>
                                          </p:val>
                                        </p:tav>
                                        <p:tav tm="100000">
                                          <p:val>
                                            <p:strVal val="#ppt_h"/>
                                          </p:val>
                                        </p:tav>
                                      </p:tavLst>
                                    </p:anim>
                                  </p:childTnLst>
                                </p:cTn>
                              </p:par>
                            </p:childTnLst>
                          </p:cTn>
                        </p:par>
                        <p:par>
                          <p:cTn id="13" fill="hold">
                            <p:stCondLst>
                              <p:cond delay="5000"/>
                            </p:stCondLst>
                            <p:childTnLst>
                              <p:par>
                                <p:cTn id="14" presetID="7" presetClass="entr" presetSubtype="4"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3000" fill="hold"/>
                                        <p:tgtEl>
                                          <p:spTgt spid="7"/>
                                        </p:tgtEl>
                                        <p:attrNameLst>
                                          <p:attrName>ppt_x</p:attrName>
                                        </p:attrNameLst>
                                      </p:cBhvr>
                                      <p:tavLst>
                                        <p:tav tm="0">
                                          <p:val>
                                            <p:strVal val="#ppt_x"/>
                                          </p:val>
                                        </p:tav>
                                        <p:tav tm="100000">
                                          <p:val>
                                            <p:strVal val="#ppt_x"/>
                                          </p:val>
                                        </p:tav>
                                      </p:tavLst>
                                    </p:anim>
                                    <p:anim calcmode="lin" valueType="num">
                                      <p:cBhvr additive="base">
                                        <p:cTn id="17" dur="30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7999"/>
          </a:xfrm>
          <a:solidFill>
            <a:schemeClr val="tx1">
              <a:lumMod val="65000"/>
            </a:schemeClr>
          </a:solidFill>
        </p:spPr>
        <p:txBody>
          <a:bodyPr/>
          <a:lstStyle/>
          <a:p>
            <a:endParaRPr lang="es-ES" dirty="0"/>
          </a:p>
        </p:txBody>
      </p:sp>
      <p:pic>
        <p:nvPicPr>
          <p:cNvPr id="4" name="3 Marcador de contenido" descr="22a28391b854dda3a4f8587.jpg"/>
          <p:cNvPicPr>
            <a:picLocks noGrp="1" noChangeAspect="1"/>
          </p:cNvPicPr>
          <p:nvPr>
            <p:ph idx="1"/>
          </p:nvPr>
        </p:nvPicPr>
        <p:blipFill>
          <a:blip r:embed="rId2">
            <a:lum/>
          </a:blip>
          <a:stretch>
            <a:fillRect/>
          </a:stretch>
        </p:blipFill>
        <p:spPr>
          <a:xfrm>
            <a:off x="-63062" y="-19435"/>
            <a:ext cx="9207062" cy="6877435"/>
          </a:xfrm>
        </p:spPr>
      </p:pic>
      <p:pic>
        <p:nvPicPr>
          <p:cNvPr id="5" name="3 Marcador de contenido" descr="22a28391b854dda3a4f8587.jpg"/>
          <p:cNvPicPr>
            <a:picLocks noChangeAspect="1"/>
          </p:cNvPicPr>
          <p:nvPr/>
        </p:nvPicPr>
        <p:blipFill>
          <a:blip r:embed="rId2">
            <a:lum/>
          </a:blip>
          <a:stretch>
            <a:fillRect/>
          </a:stretch>
        </p:blipFill>
        <p:spPr>
          <a:xfrm>
            <a:off x="0" y="0"/>
            <a:ext cx="9207062" cy="6877435"/>
          </a:xfrm>
          <a:prstGeom prst="rect">
            <a:avLst/>
          </a:prstGeom>
        </p:spPr>
      </p:pic>
      <p:pic>
        <p:nvPicPr>
          <p:cNvPr id="6" name="3 Marcador de contenido" descr="22a28391b854dda3a4f8587.jpg"/>
          <p:cNvPicPr>
            <a:picLocks noChangeAspect="1"/>
          </p:cNvPicPr>
          <p:nvPr/>
        </p:nvPicPr>
        <p:blipFill>
          <a:blip r:embed="rId2">
            <a:lum/>
          </a:blip>
          <a:stretch>
            <a:fillRect/>
          </a:stretch>
        </p:blipFill>
        <p:spPr>
          <a:xfrm>
            <a:off x="500034" y="214290"/>
            <a:ext cx="8286808" cy="6357982"/>
          </a:xfrm>
          <a:prstGeom prst="rect">
            <a:avLst/>
          </a:prstGeom>
          <a:ln>
            <a:noFill/>
          </a:ln>
          <a:effectLst>
            <a:softEdge rad="112500"/>
          </a:effectLst>
        </p:spPr>
      </p:pic>
      <p:pic>
        <p:nvPicPr>
          <p:cNvPr id="7" name="3 Marcador de contenido" descr="22a28391b854dda3a4f8587.jpg"/>
          <p:cNvPicPr>
            <a:picLocks noChangeAspect="1"/>
          </p:cNvPicPr>
          <p:nvPr/>
        </p:nvPicPr>
        <p:blipFill>
          <a:blip r:embed="rId2">
            <a:lum/>
          </a:blip>
          <a:stretch>
            <a:fillRect/>
          </a:stretch>
        </p:blipFill>
        <p:spPr>
          <a:xfrm>
            <a:off x="785786" y="500042"/>
            <a:ext cx="7786742" cy="5817187"/>
          </a:xfrm>
          <a:prstGeom prst="rect">
            <a:avLst/>
          </a:prstGeom>
          <a:ln>
            <a:noFill/>
          </a:ln>
          <a:effectLst>
            <a:softEdge rad="112500"/>
          </a:effectLst>
        </p:spPr>
      </p:pic>
      <p:sp>
        <p:nvSpPr>
          <p:cNvPr id="8" name="7 CuadroTexto"/>
          <p:cNvSpPr txBox="1"/>
          <p:nvPr/>
        </p:nvSpPr>
        <p:spPr>
          <a:xfrm>
            <a:off x="428564" y="1500174"/>
            <a:ext cx="8715436" cy="5632311"/>
          </a:xfrm>
          <a:prstGeom prst="rect">
            <a:avLst/>
          </a:prstGeom>
          <a:noFill/>
        </p:spPr>
        <p:txBody>
          <a:bodyPr wrap="square" rtlCol="0">
            <a:spAutoFit/>
          </a:bodyPr>
          <a:lstStyle/>
          <a:p>
            <a:r>
              <a:rPr lang="es-ES" sz="3600" b="1" dirty="0" smtClean="0">
                <a:ln>
                  <a:solidFill>
                    <a:schemeClr val="bg1"/>
                  </a:solidFill>
                </a:ln>
                <a:blipFill>
                  <a:blip r:embed="rId3"/>
                  <a:stretch>
                    <a:fillRect/>
                  </a:stretch>
                </a:blipFill>
                <a:effectLst>
                  <a:outerShdw blurRad="38100" dist="38100" dir="2700000" algn="tl">
                    <a:srgbClr val="000000">
                      <a:alpha val="43137"/>
                    </a:srgbClr>
                  </a:outerShdw>
                </a:effectLst>
              </a:rPr>
              <a:t>Alguien dijo, siento no recordar quien, que "quien consigue hacer reír a una mujer, tiene mucho conseguido" esto es verdad.</a:t>
            </a:r>
          </a:p>
          <a:p>
            <a:r>
              <a:rPr lang="es-ES" sz="3600" b="1" dirty="0" smtClean="0">
                <a:ln>
                  <a:solidFill>
                    <a:schemeClr val="bg1"/>
                  </a:solidFill>
                </a:ln>
                <a:blipFill>
                  <a:blip r:embed="rId3"/>
                  <a:stretch>
                    <a:fillRect/>
                  </a:stretch>
                </a:blipFill>
                <a:effectLst>
                  <a:outerShdw blurRad="38100" dist="38100" dir="2700000" algn="tl">
                    <a:srgbClr val="000000">
                      <a:alpha val="43137"/>
                    </a:srgbClr>
                  </a:outerShdw>
                </a:effectLst>
              </a:rPr>
              <a:t>Para terminar, solo decir que esto está escrito por un hombre, yo, y que de quien lo aprendí, quien me lo enseñó, fue la mujer, no en un día ni en un año, sino a lo largo de mi vida en mi relaciones con ella, bebí directamente en la fuente de donde emana el como se deja de conquistar la mujer.</a:t>
            </a:r>
          </a:p>
          <a:p>
            <a:endParaRPr lang="es-ES" sz="3600" dirty="0"/>
          </a:p>
        </p:txBody>
      </p:sp>
    </p:spTree>
  </p:cSld>
  <p:clrMapOvr>
    <a:masterClrMapping/>
  </p:clrMapOvr>
  <p:transition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childTnLst>
                          </p:cTn>
                        </p:par>
                        <p:par>
                          <p:cTn id="11" fill="hold">
                            <p:stCondLst>
                              <p:cond delay="5000"/>
                            </p:stCondLst>
                            <p:childTnLst>
                              <p:par>
                                <p:cTn id="12" presetID="23" presetClass="entr" presetSubtype="288"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7"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000" fill="hold"/>
                                        <p:tgtEl>
                                          <p:spTgt spid="8"/>
                                        </p:tgtEl>
                                        <p:attrNameLst>
                                          <p:attrName>ppt_x</p:attrName>
                                        </p:attrNameLst>
                                      </p:cBhvr>
                                      <p:tavLst>
                                        <p:tav tm="0">
                                          <p:val>
                                            <p:strVal val="#ppt_x"/>
                                          </p:val>
                                        </p:tav>
                                        <p:tav tm="100000">
                                          <p:val>
                                            <p:strVal val="#ppt_x"/>
                                          </p:val>
                                        </p:tav>
                                      </p:tavLst>
                                    </p:anim>
                                    <p:anim calcmode="lin" valueType="num">
                                      <p:cBhvr additive="base">
                                        <p:cTn id="19" dur="20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viewerCASQT9HM.png"/>
          <p:cNvPicPr>
            <a:picLocks noGrp="1" noChangeAspect="1"/>
          </p:cNvPicPr>
          <p:nvPr>
            <p:ph idx="1"/>
          </p:nvPr>
        </p:nvPicPr>
        <p:blipFill>
          <a:blip r:embed="rId3"/>
          <a:stretch>
            <a:fillRect/>
          </a:stretch>
        </p:blipFill>
        <p:spPr>
          <a:xfrm>
            <a:off x="-73025" y="0"/>
            <a:ext cx="9217025" cy="6912769"/>
          </a:xfrm>
          <a:prstGeom prst="rect">
            <a:avLst/>
          </a:prstGeom>
        </p:spPr>
      </p:pic>
      <p:pic>
        <p:nvPicPr>
          <p:cNvPr id="5" name="3 Marcador de contenido" descr="viewerCASQT9HM.png"/>
          <p:cNvPicPr>
            <a:picLocks noChangeAspect="1"/>
          </p:cNvPicPr>
          <p:nvPr/>
        </p:nvPicPr>
        <p:blipFill>
          <a:blip r:embed="rId3"/>
          <a:srcRect r="51154"/>
          <a:stretch>
            <a:fillRect/>
          </a:stretch>
        </p:blipFill>
        <p:spPr>
          <a:xfrm flipH="1" flipV="1">
            <a:off x="-5572195" y="5626861"/>
            <a:ext cx="142876" cy="219377"/>
          </a:xfrm>
          <a:prstGeom prst="rect">
            <a:avLst/>
          </a:prstGeom>
        </p:spPr>
      </p:pic>
      <p:pic>
        <p:nvPicPr>
          <p:cNvPr id="6" name="3 Marcador de contenido" descr="viewerCASQT9HM.png"/>
          <p:cNvPicPr>
            <a:picLocks noChangeAspect="1"/>
          </p:cNvPicPr>
          <p:nvPr/>
        </p:nvPicPr>
        <p:blipFill>
          <a:blip r:embed="rId3"/>
          <a:srcRect t="-2307" r="44195" b="3100"/>
          <a:stretch>
            <a:fillRect/>
          </a:stretch>
        </p:blipFill>
        <p:spPr>
          <a:xfrm>
            <a:off x="9144000" y="8929726"/>
            <a:ext cx="53543" cy="71390"/>
          </a:xfrm>
          <a:prstGeom prst="ellipse">
            <a:avLst/>
          </a:prstGeom>
          <a:ln>
            <a:noFill/>
          </a:ln>
          <a:effectLst>
            <a:softEdge rad="635000"/>
          </a:effectLst>
        </p:spPr>
      </p:pic>
      <p:pic>
        <p:nvPicPr>
          <p:cNvPr id="7" name="3 Marcador de contenido" descr="viewerCASQT9HM.png"/>
          <p:cNvPicPr>
            <a:picLocks noChangeAspect="1"/>
          </p:cNvPicPr>
          <p:nvPr/>
        </p:nvPicPr>
        <p:blipFill>
          <a:blip r:embed="rId3"/>
          <a:stretch>
            <a:fillRect/>
          </a:stretch>
        </p:blipFill>
        <p:spPr>
          <a:xfrm>
            <a:off x="0" y="-54769"/>
            <a:ext cx="9217025" cy="6912769"/>
          </a:xfrm>
          <a:prstGeom prst="rect">
            <a:avLst/>
          </a:prstGeom>
        </p:spPr>
      </p:pic>
      <p:pic>
        <p:nvPicPr>
          <p:cNvPr id="8" name="3 Marcador de contenido" descr="viewerCASQT9HM.png"/>
          <p:cNvPicPr>
            <a:picLocks noChangeAspect="1"/>
          </p:cNvPicPr>
          <p:nvPr/>
        </p:nvPicPr>
        <p:blipFill>
          <a:blip r:embed="rId3"/>
          <a:srcRect t="-2307" r="44195" b="3100"/>
          <a:stretch>
            <a:fillRect/>
          </a:stretch>
        </p:blipFill>
        <p:spPr>
          <a:xfrm>
            <a:off x="-375068" y="285728"/>
            <a:ext cx="5518572" cy="6572272"/>
          </a:xfrm>
          <a:prstGeom prst="ellipse">
            <a:avLst/>
          </a:prstGeom>
          <a:ln>
            <a:noFill/>
          </a:ln>
          <a:effectLst>
            <a:softEdge rad="635000"/>
          </a:effectLst>
        </p:spPr>
      </p:pic>
      <p:sp>
        <p:nvSpPr>
          <p:cNvPr id="9" name="8 CuadroTexto"/>
          <p:cNvSpPr txBox="1"/>
          <p:nvPr/>
        </p:nvSpPr>
        <p:spPr>
          <a:xfrm>
            <a:off x="5214942" y="5738648"/>
            <a:ext cx="3881761" cy="1077218"/>
          </a:xfrm>
          <a:prstGeom prst="rect">
            <a:avLst/>
          </a:prstGeom>
          <a:noFill/>
        </p:spPr>
        <p:txBody>
          <a:bodyPr wrap="square" rtlCol="0">
            <a:spAutoFit/>
          </a:bodyPr>
          <a:lstStyle/>
          <a:p>
            <a:pPr algn="ctr"/>
            <a:r>
              <a:rPr lang="es-ES" sz="3200" b="1" dirty="0" smtClean="0">
                <a:ln>
                  <a:solidFill>
                    <a:sysClr val="windowText" lastClr="000000"/>
                  </a:solidFill>
                </a:ln>
                <a:blipFill>
                  <a:blip r:embed="rId4"/>
                  <a:stretch>
                    <a:fillRect/>
                  </a:stretch>
                </a:blipFill>
                <a:effectLst>
                  <a:outerShdw blurRad="38100" dist="38100" dir="2700000" algn="tl">
                    <a:srgbClr val="000000">
                      <a:alpha val="43137"/>
                    </a:srgbClr>
                  </a:outerShdw>
                </a:effectLst>
              </a:rPr>
              <a:t>Texto   Francisco del Olmo   </a:t>
            </a:r>
            <a:r>
              <a:rPr lang="es-ES" sz="3200" b="1" dirty="0" smtClean="0">
                <a:ln>
                  <a:solidFill>
                    <a:sysClr val="windowText" lastClr="000000"/>
                  </a:solidFill>
                </a:ln>
                <a:blipFill>
                  <a:blip r:embed="rId4"/>
                  <a:stretch>
                    <a:fillRect/>
                  </a:stretch>
                </a:blipFill>
                <a:effectLst>
                  <a:outerShdw blurRad="38100" dist="38100" dir="2700000" algn="tl">
                    <a:srgbClr val="000000">
                      <a:alpha val="43137"/>
                    </a:srgbClr>
                  </a:outerShdw>
                </a:effectLst>
              </a:rPr>
              <a:t>                  Diseño   </a:t>
            </a:r>
            <a:r>
              <a:rPr lang="es-ES" sz="3200" b="1" dirty="0" smtClean="0">
                <a:ln>
                  <a:solidFill>
                    <a:sysClr val="windowText" lastClr="000000"/>
                  </a:solidFill>
                </a:ln>
                <a:blipFill>
                  <a:blip r:embed="rId4"/>
                  <a:stretch>
                    <a:fillRect/>
                  </a:stretch>
                </a:blipFill>
                <a:effectLst>
                  <a:outerShdw blurRad="38100" dist="38100" dir="2700000" algn="tl">
                    <a:srgbClr val="000000">
                      <a:alpha val="43137"/>
                    </a:srgbClr>
                  </a:outerShdw>
                </a:effectLst>
              </a:rPr>
              <a:t>Jazmín</a:t>
            </a:r>
            <a:endParaRPr lang="es-ES" sz="3200" b="1" dirty="0">
              <a:ln>
                <a:solidFill>
                  <a:sysClr val="windowText" lastClr="000000"/>
                </a:solidFill>
              </a:ln>
              <a:blipFill>
                <a:blip r:embed="rId4"/>
                <a:stretch>
                  <a:fillRect/>
                </a:stretch>
              </a:blipFill>
              <a:effectLst>
                <a:outerShdw blurRad="38100" dist="38100" dir="2700000" algn="tl">
                  <a:srgbClr val="000000">
                    <a:alpha val="43137"/>
                  </a:srgbClr>
                </a:outerShdw>
              </a:effectLst>
            </a:endParaRPr>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0" fill="hold"/>
                                        <p:tgtEl>
                                          <p:spTgt spid="8"/>
                                        </p:tgtEl>
                                        <p:attrNameLst>
                                          <p:attrName>ppt_w</p:attrName>
                                        </p:attrNameLst>
                                      </p:cBhvr>
                                      <p:tavLst>
                                        <p:tav tm="0">
                                          <p:val>
                                            <p:strVal val="2/3*#ppt_w"/>
                                          </p:val>
                                        </p:tav>
                                        <p:tav tm="100000">
                                          <p:val>
                                            <p:strVal val="#ppt_w"/>
                                          </p:val>
                                        </p:tav>
                                      </p:tavLst>
                                    </p:anim>
                                    <p:anim calcmode="lin" valueType="num">
                                      <p:cBhvr>
                                        <p:cTn id="8" dur="5000" fill="hold"/>
                                        <p:tgtEl>
                                          <p:spTgt spid="8"/>
                                        </p:tgtEl>
                                        <p:attrNameLst>
                                          <p:attrName>ppt_h</p:attrName>
                                        </p:attrNameLst>
                                      </p:cBhvr>
                                      <p:tavLst>
                                        <p:tav tm="0">
                                          <p:val>
                                            <p:strVal val="2/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5000" fill="hold"/>
                                        <p:tgtEl>
                                          <p:spTgt spid="7"/>
                                        </p:tgtEl>
                                        <p:attrNameLst>
                                          <p:attrName>ppt_w</p:attrName>
                                        </p:attrNameLst>
                                      </p:cBhvr>
                                      <p:tavLst>
                                        <p:tav tm="0">
                                          <p:val>
                                            <p:strVal val="4/3*#ppt_w"/>
                                          </p:val>
                                        </p:tav>
                                        <p:tav tm="100000">
                                          <p:val>
                                            <p:strVal val="#ppt_w"/>
                                          </p:val>
                                        </p:tav>
                                      </p:tavLst>
                                    </p:anim>
                                    <p:anim calcmode="lin" valueType="num">
                                      <p:cBhvr>
                                        <p:cTn id="12" dur="5000" fill="hold"/>
                                        <p:tgtEl>
                                          <p:spTgt spid="7"/>
                                        </p:tgtEl>
                                        <p:attrNameLst>
                                          <p:attrName>ppt_h</p:attrName>
                                        </p:attrNameLst>
                                      </p:cBhvr>
                                      <p:tavLst>
                                        <p:tav tm="0">
                                          <p:val>
                                            <p:strVal val="4/3*#ppt_h"/>
                                          </p:val>
                                        </p:tav>
                                        <p:tav tm="100000">
                                          <p:val>
                                            <p:strVal val="#ppt_h"/>
                                          </p:val>
                                        </p:tav>
                                      </p:tavLst>
                                    </p:anim>
                                  </p:childTnLst>
                                </p:cTn>
                              </p:par>
                              <p:par>
                                <p:cTn id="13" presetID="7" presetClass="entr" presetSubtype="4"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2000" fill="hold"/>
                                        <p:tgtEl>
                                          <p:spTgt spid="9"/>
                                        </p:tgtEl>
                                        <p:attrNameLst>
                                          <p:attrName>ppt_x</p:attrName>
                                        </p:attrNameLst>
                                      </p:cBhvr>
                                      <p:tavLst>
                                        <p:tav tm="0">
                                          <p:val>
                                            <p:strVal val="#ppt_x"/>
                                          </p:val>
                                        </p:tav>
                                        <p:tav tm="100000">
                                          <p:val>
                                            <p:strVal val="#ppt_x"/>
                                          </p:val>
                                        </p:tav>
                                      </p:tavLst>
                                    </p:anim>
                                    <p:anim calcmode="lin" valueType="num">
                                      <p:cBhvr additive="base">
                                        <p:cTn id="16" dur="20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867400"/>
            <a:ext cx="3811588" cy="546100"/>
          </a:xfrm>
          <a:prstGeom prst="rect">
            <a:avLst/>
          </a:prstGeom>
          <a:noFill/>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276" name="Rectangle 12"/>
          <p:cNvSpPr>
            <a:spLocks noChangeArrowheads="1"/>
          </p:cNvSpPr>
          <p:nvPr/>
        </p:nvSpPr>
        <p:spPr bwMode="auto">
          <a:xfrm>
            <a:off x="609600" y="685800"/>
            <a:ext cx="7924800" cy="1295400"/>
          </a:xfrm>
          <a:prstGeom prst="rect">
            <a:avLst/>
          </a:prstGeom>
          <a:noFill/>
          <a:ln w="57150">
            <a:solidFill>
              <a:schemeClr val="tx1"/>
            </a:solidFill>
            <a:miter lim="800000"/>
            <a:headEnd/>
            <a:tailEnd/>
          </a:ln>
          <a:effectLst/>
        </p:spPr>
        <p:txBody>
          <a:bodyPr wrap="none" anchor="ctr"/>
          <a:lstStyle/>
          <a:p>
            <a:pPr algn="ctr"/>
            <a:endParaRPr lang="es-ES"/>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691" name="Group 427"/>
          <p:cNvGraphicFramePr>
            <a:graphicFrameLocks noGrp="1"/>
          </p:cNvGraphicFramePr>
          <p:nvPr/>
        </p:nvGraphicFramePr>
        <p:xfrm>
          <a:off x="5029200" y="3352800"/>
          <a:ext cx="3200400" cy="1531112"/>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6"/>
                        </a:rPr>
                        <a:t>Dedicatorias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84" name="Group 420"/>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30"/>
          </p:cNvPr>
          <p:cNvPicPr>
            <a:picLocks noChangeAspect="1" noChangeArrowheads="1"/>
          </p:cNvPicPr>
          <p:nvPr/>
        </p:nvPicPr>
        <p:blipFill>
          <a:blip r:embed="rId31"/>
          <a:srcRect/>
          <a:stretch>
            <a:fillRect/>
          </a:stretch>
        </p:blipFill>
        <p:spPr bwMode="auto">
          <a:xfrm>
            <a:off x="609600" y="685800"/>
            <a:ext cx="7924800" cy="1295400"/>
          </a:xfrm>
          <a:prstGeom prst="rect">
            <a:avLst/>
          </a:prstGeom>
          <a:noFill/>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
        <p:nvSpPr>
          <p:cNvPr id="11694" name="Rectangle 430"/>
          <p:cNvSpPr>
            <a:spLocks noChangeArrowheads="1"/>
          </p:cNvSpPr>
          <p:nvPr/>
        </p:nvSpPr>
        <p:spPr bwMode="auto">
          <a:xfrm>
            <a:off x="2667000" y="5867400"/>
            <a:ext cx="3810000" cy="533400"/>
          </a:xfrm>
          <a:prstGeom prst="rect">
            <a:avLst/>
          </a:prstGeom>
          <a:noFill/>
          <a:ln w="25400">
            <a:solidFill>
              <a:schemeClr val="tx1"/>
            </a:solidFill>
            <a:miter lim="800000"/>
            <a:headEnd/>
            <a:tailEnd/>
          </a:ln>
          <a:effectLst/>
        </p:spPr>
        <p:txBody>
          <a:bodyPr wrap="none" anchor="ctr"/>
          <a:lstStyle/>
          <a:p>
            <a:pPr algn="ctr"/>
            <a:endParaRPr lang="es-E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omo-conquistar-a-una-mujer-milespowerpoints.com">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Personalizado 4">
      <a:majorFont>
        <a:latin typeface="Brush Script MT"/>
        <a:ea typeface=""/>
        <a:cs typeface=""/>
      </a:majorFont>
      <a:minorFont>
        <a:latin typeface="Brush Script MT"/>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como-conquistar-a-una-mujer-milespowerpoints.com</Template>
  <TotalTime>1</TotalTime>
  <Words>1189</Words>
  <Application>Microsoft Office PowerPoint</Application>
  <PresentationFormat>Presentación en pantalla (4:3)</PresentationFormat>
  <Paragraphs>66</Paragraphs>
  <Slides>28</Slides>
  <Notes>10</Notes>
  <HiddenSlides>0</HiddenSlides>
  <MMClips>0</MMClips>
  <ScaleCrop>false</ScaleCrop>
  <HeadingPairs>
    <vt:vector size="4" baseType="variant">
      <vt:variant>
        <vt:lpstr>Tema</vt:lpstr>
      </vt:variant>
      <vt:variant>
        <vt:i4>2</vt:i4>
      </vt:variant>
      <vt:variant>
        <vt:lpstr>Títulos de diapositiva</vt:lpstr>
      </vt:variant>
      <vt:variant>
        <vt:i4>28</vt:i4>
      </vt:variant>
    </vt:vector>
  </HeadingPairs>
  <TitlesOfParts>
    <vt:vector size="30" baseType="lpstr">
      <vt:lpstr>como-conquistar-a-una-mujer-milespowerpoints.com</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vector>
  </TitlesOfParts>
  <Company>empresa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usuaria</dc:creator>
  <cp:lastModifiedBy>usuaria</cp:lastModifiedBy>
  <cp:revision>1</cp:revision>
  <dcterms:created xsi:type="dcterms:W3CDTF">2012-05-12T21:44:28Z</dcterms:created>
  <dcterms:modified xsi:type="dcterms:W3CDTF">2012-05-12T21:46:01Z</dcterms:modified>
</cp:coreProperties>
</file>