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IhOpYOiB476xwjpFKTiQ==" hashData="9IriJoXal6aKBU5rYIBwo8Y2hFJIdurlP63zzdIqU5BtkxXr7KpjWUWt4Ve6/+JSEXtbufRD2GaUaMOWS2qVX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75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9C81D4-CBC2-4F1E-ABAD-6D890F087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F919EA4-3A45-4A14-9323-5CED5E19CD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D02E530-1BB1-4D88-9401-DA7FB448F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362EC9B-31A2-48A6-9961-B5C72F698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75B21-804D-4F11-8EC8-2BFB9DF7E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665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B7531F-114E-4F7B-96B4-56179A27E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3855B0D-9993-4A03-A800-B29B51C4D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A0A06A-1F9E-4418-A4D8-1CE21186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215D62-6D2C-42AB-A839-916865E24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B25A67-40AA-448D-A113-5EEE2BEBA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805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CBA23B-6559-4B05-952E-6691D648B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C882E1D-FB4D-48E2-B00B-EBF80A020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5208D0-D510-4C9B-8645-DF2DD7496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85A6D5-3AE4-43C8-A1F5-EFAC8AFB2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097ACC-13FD-4B98-8A7A-C45946D24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5531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92819F-8D5D-4511-A767-95D06A757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F5C823-DC4E-40F1-8D9C-035A2DC04D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1EDD0B5-88F3-4BB5-BF06-BC2C237CD6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9266B10-FBE8-455D-BF6E-C0AC087AD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5A1610-3B90-4FA3-B1A1-296DDD2E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6BD017-6F3D-4D85-BA58-88EE879CD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837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DCEDEC-36F3-4979-BEAF-223636911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4D9BA2-980D-480A-82BA-5DE6179F7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CEEB476-BE1E-4648-997C-2DAA3DE51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F9CD090-C03F-4122-889B-2E6FDE798D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289D6F6-EFBD-4E78-B300-CDC17D2C92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073EC81-C5FE-4C6F-A468-8826A1908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407B48E-B181-44FC-8015-C5CACBD2E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741BE5B-9E24-4A02-A9DC-B8A0BD68D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0268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919F6E-C7D4-49B3-BD40-DE9C9DB86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C6A5C52-5FE7-4D3F-98D2-3BCF69312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42B146-296D-4AB4-98A9-E737EA82F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43BA06E-39E5-4803-8268-6F8B69ED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302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ADCD36E-8C43-416D-8E0F-7FB637AF6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2AF2671-4497-4127-8D6C-3E223392D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5C90548-A9AE-4015-9094-44938F101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197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07738D5-FD4F-4409-9755-AD1364594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13D2DD-9942-483A-AA7A-EBA14F2A9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8E595B-AB76-4466-ABEF-E9F70F648A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E27667-E652-4C8D-95BA-7A7E108E1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69284A-0F64-480E-96B9-B1BF418DD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D579790-310D-4DF0-96E7-EE3E33591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4180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1A9BFE-3A12-4AB1-803B-12CF1DFD4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B08046C-6973-4043-9124-33072903F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6FBB902-880E-481F-9F52-BA07BE0248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29AA6A-F31B-45E0-85DD-6256BFF47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3F00BE8-A1FE-440D-A7DA-C5F3C78AD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26D18F2-FFA0-43C9-8D2C-0BD8CA980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5299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8875CF-FACD-473D-8178-061992D89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9FDB51-216D-4515-9C5F-B515DBB305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FB2981-725D-4115-B8DD-15F29F663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AD0BCB4-13E2-4444-9E5A-7FD1BB19A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DE9A61E-B2FF-4BE1-B4E8-3FB54A2C8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6852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7C12373-2F4C-4777-A74D-76667D7BB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754150D-E0AF-4E4A-B35E-1B81821D5F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DD7122-6EE5-4ED2-B42C-BDC96734D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B6C005-3EF1-4457-8FE3-3DCC6D9E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F11A1E6-FEC7-4F7F-A243-E32AEC20D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8375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E07453-C3B7-2E17-DE65-58804639BD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74ED452-1A51-8A20-134A-9B75B5F50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A16099-52BC-760E-EE0D-C367CBE4D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12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17C00BD-42E5-4FEB-8BCC-93410BAA9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6DBDDB-4775-4AD9-A0BA-AA7D3D761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B0F20D2-284F-49CE-9F29-6309692CB9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0D289-D21F-4EA2-994B-9DF34ADCD889}" type="datetimeFigureOut">
              <a:rPr lang="es-ES" smtClean="0"/>
              <a:t>24/07/2024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90A91D4-03AA-4592-B731-229148DED7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ECDA816-6673-4820-B19A-ADD34721AA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5EE68-0545-497C-B212-6D484925F42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441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45BC8B3-FD58-85AD-8F09-AAD5C95E3F9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25778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6" Type="http://schemas.openxmlformats.org/officeDocument/2006/relationships/image" Target="../media/image13.jpeg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5" Type="http://schemas.openxmlformats.org/officeDocument/2006/relationships/image" Target="../media/image12.gif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81DF0751-AC5D-42B9-8B32-21985D0C35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8"/>
          <a:stretch/>
        </p:blipFill>
        <p:spPr>
          <a:xfrm>
            <a:off x="1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DF218EC-1FEC-4098-B88F-467B5093E4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6" b="7796"/>
          <a:stretch/>
        </p:blipFill>
        <p:spPr>
          <a:xfrm flipH="1">
            <a:off x="-2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EA29A249-D028-4783-AC0F-D266926E7B8B}"/>
              </a:ext>
            </a:extLst>
          </p:cNvPr>
          <p:cNvSpPr/>
          <p:nvPr/>
        </p:nvSpPr>
        <p:spPr>
          <a:xfrm>
            <a:off x="747166" y="863280"/>
            <a:ext cx="4637808" cy="38010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000"/>
              </a:spcAft>
            </a:pPr>
            <a:r>
              <a:rPr lang="es-ES" sz="5400" i="1" dirty="0">
                <a:solidFill>
                  <a:srgbClr val="33CC99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Ciertas</a:t>
            </a:r>
          </a:p>
          <a:p>
            <a:pPr>
              <a:spcAft>
                <a:spcPts val="1000"/>
              </a:spcAft>
            </a:pPr>
            <a:r>
              <a:rPr lang="es-ES" sz="5400" i="1" dirty="0">
                <a:solidFill>
                  <a:srgbClr val="33CC99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noches </a:t>
            </a:r>
          </a:p>
          <a:p>
            <a:pPr>
              <a:spcAft>
                <a:spcPts val="1000"/>
              </a:spcAft>
            </a:pPr>
            <a:r>
              <a:rPr lang="es-ES" sz="5400" i="1" dirty="0">
                <a:solidFill>
                  <a:srgbClr val="33CC99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en mi </a:t>
            </a:r>
          </a:p>
          <a:p>
            <a:pPr>
              <a:spcAft>
                <a:spcPts val="1000"/>
              </a:spcAft>
            </a:pPr>
            <a:r>
              <a:rPr lang="es-ES" sz="5400" i="1" dirty="0">
                <a:solidFill>
                  <a:srgbClr val="33CC99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soledad</a:t>
            </a:r>
            <a:endParaRPr lang="es-ES" sz="5400" i="1" dirty="0">
              <a:latin typeface="Bell MT" panose="0202050306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audio1">
            <a:hlinkClick r:id="" action="ppaction://media"/>
            <a:extLst>
              <a:ext uri="{FF2B5EF4-FFF2-40B4-BE49-F238E27FC236}">
                <a16:creationId xmlns:a16="http://schemas.microsoft.com/office/drawing/2014/main" id="{B2627123-F097-6403-A0C5-98CDD2673D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56295" y="9252284"/>
            <a:ext cx="609600" cy="609600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F6930296-F939-EC85-0191-6C898C89DD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36" b="24664"/>
          <a:stretch/>
        </p:blipFill>
        <p:spPr>
          <a:xfrm>
            <a:off x="0" y="19500"/>
            <a:ext cx="12191999" cy="6838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F3C874BF-A807-F61B-E66B-47EF4FCF13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78" b="17946"/>
          <a:stretch/>
        </p:blipFill>
        <p:spPr>
          <a:xfrm>
            <a:off x="-1" y="79408"/>
            <a:ext cx="12191999" cy="6798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449BE9CB-04E8-65D7-79C6-A3823FDA0E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4" b="12667"/>
          <a:stretch/>
        </p:blipFill>
        <p:spPr>
          <a:xfrm>
            <a:off x="-2" y="1"/>
            <a:ext cx="12191999" cy="6798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7F1681BB-EE57-08B5-5B20-01045DF9EBC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4" b="553"/>
          <a:stretch/>
        </p:blipFill>
        <p:spPr>
          <a:xfrm flipH="1">
            <a:off x="-3" y="0"/>
            <a:ext cx="12191997" cy="6892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33017C85-360A-0819-E30F-CA9BA05E8F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9501"/>
            <a:ext cx="12191997" cy="6838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8ED00C54-5D81-D7B9-4C12-AA3BEBD52B1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87" b="287"/>
          <a:stretch/>
        </p:blipFill>
        <p:spPr>
          <a:xfrm>
            <a:off x="1" y="2"/>
            <a:ext cx="12191993" cy="6798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22512A89-55B2-EF9F-8D23-CC03F7259C1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1"/>
            <a:ext cx="12191998" cy="68175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050CCAC7-3CF2-AC03-7976-C89254EF491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4" y="0"/>
            <a:ext cx="12192004" cy="6837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6215AF86-5728-91DD-974C-E82BF4114B2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3" y="-17862"/>
            <a:ext cx="12191998" cy="6851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42A065CD-666A-B209-0706-EC3D9A04622F}"/>
              </a:ext>
            </a:extLst>
          </p:cNvPr>
          <p:cNvSpPr txBox="1"/>
          <p:nvPr/>
        </p:nvSpPr>
        <p:spPr>
          <a:xfrm>
            <a:off x="109044" y="6858000"/>
            <a:ext cx="3941962" cy="21474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Tengo el deseo lujurioso de amar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sentir tu cuerpo desnudo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Imagino mis labios besando tu cuerpo erizado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 dedos acariciando tu piel morena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sentir la humedad de tu ser.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Imagino el éxtasis que causas al amar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ciertas noches en mi soledad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tengo el deseo de contigo estar.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Amándonos en tardes de pasión.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Eres tu amiga la que causa mi locura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 pido perdón por imaginar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ciertas noches en mi soledad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se que el amor es de dos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sigo siendo impar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solo es un deseo que domina mi pensamiento.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¡Ciertas noches en mi soledad!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263A9A3E-66D0-7BD5-85EA-63D42F1F2AC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181" y="7123874"/>
            <a:ext cx="861776" cy="646332"/>
          </a:xfrm>
          <a:prstGeom prst="rect">
            <a:avLst/>
          </a:prstGeom>
        </p:spPr>
      </p:pic>
      <p:sp>
        <p:nvSpPr>
          <p:cNvPr id="38" name="CuadroTexto 37">
            <a:extLst>
              <a:ext uri="{FF2B5EF4-FFF2-40B4-BE49-F238E27FC236}">
                <a16:creationId xmlns:a16="http://schemas.microsoft.com/office/drawing/2014/main" id="{05B3A490-6EF4-CE4B-C744-C48EF1842B9B}"/>
              </a:ext>
            </a:extLst>
          </p:cNvPr>
          <p:cNvSpPr txBox="1"/>
          <p:nvPr/>
        </p:nvSpPr>
        <p:spPr>
          <a:xfrm>
            <a:off x="1036213" y="5527600"/>
            <a:ext cx="23042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39" name="CuadroTexto 38">
            <a:extLst>
              <a:ext uri="{FF2B5EF4-FFF2-40B4-BE49-F238E27FC236}">
                <a16:creationId xmlns:a16="http://schemas.microsoft.com/office/drawing/2014/main" id="{4E2B1534-46C4-B925-C1C3-4420BD52BDCA}"/>
              </a:ext>
            </a:extLst>
          </p:cNvPr>
          <p:cNvSpPr txBox="1"/>
          <p:nvPr/>
        </p:nvSpPr>
        <p:spPr>
          <a:xfrm>
            <a:off x="8322109" y="7280558"/>
            <a:ext cx="272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64" presetClass="pat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7.40741E-7 L 0.02019 -4.12338 " pathEditMode="relative" rAng="0" ptsTypes="AA">
                                      <p:cBhvr>
                                        <p:cTn id="28" dur="14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3" y="-20618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7500"/>
                            </p:stCondLst>
                            <p:childTnLst>
                              <p:par>
                                <p:cTn id="66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0">
                <p:cTn id="8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8" grpId="0"/>
      <p:bldP spid="36" grpId="0"/>
      <p:bldP spid="38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2655E68-F4EF-7C81-8747-8A88EE5DC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A0BEC2F-01FE-D4D2-2A85-5196925FBD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5C394D2-D028-08BB-2C19-9FF0BAF343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B3AC32A-0B02-5D77-ED90-D60078FC11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E800230-B031-FE39-5DB8-895DF4319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C16629C-2A88-B98B-75C5-81C1C2C35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9CA4B61D-E800-8450-F161-1A97B7981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EB6A789-983A-6009-3688-D59F23953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5B2BFC14-3303-629B-467C-AAB7AE455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1983C91-2D6A-5B64-E1FB-4A15D0DF5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FBADB32-CE70-B040-9311-5279503AD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2AF3179-33D5-2FCE-AFB9-98F1A8B012E1}"/>
              </a:ext>
            </a:extLst>
          </p:cNvPr>
          <p:cNvSpPr txBox="1"/>
          <p:nvPr/>
        </p:nvSpPr>
        <p:spPr>
          <a:xfrm>
            <a:off x="350874" y="7091916"/>
            <a:ext cx="765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64834200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153</Words>
  <Application>Microsoft Office PowerPoint</Application>
  <PresentationFormat>Panorámica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Ciertas noches en mi soledad........</dc:title>
  <dc:creator>jrvallegomez@outlook.es</dc:creator>
  <cp:keywords>poesia</cp:keywords>
  <cp:lastModifiedBy>jose ruiz</cp:lastModifiedBy>
  <cp:revision>31</cp:revision>
  <dcterms:created xsi:type="dcterms:W3CDTF">2023-01-09T11:14:29Z</dcterms:created>
  <dcterms:modified xsi:type="dcterms:W3CDTF">2024-07-24T08:24:46Z</dcterms:modified>
</cp:coreProperties>
</file>