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70" r:id="rId3"/>
    <p:sldId id="273" r:id="rId4"/>
    <p:sldId id="256" r:id="rId5"/>
    <p:sldId id="257" r:id="rId6"/>
    <p:sldId id="258" r:id="rId7"/>
    <p:sldId id="259" r:id="rId8"/>
    <p:sldId id="260" r:id="rId9"/>
    <p:sldId id="266" r:id="rId10"/>
    <p:sldId id="263" r:id="rId11"/>
    <p:sldId id="264" r:id="rId12"/>
    <p:sldId id="268" r:id="rId13"/>
    <p:sldId id="265" r:id="rId14"/>
    <p:sldId id="275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dtsu1vm7EJPwGDl0Tk9Eg" hashData="Lfb3POCn8TcXkl135apSyU9rA2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4" d="100"/>
          <a:sy n="64" d="100"/>
        </p:scale>
        <p:origin x="-12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4DE0311-F7ED-4BD7-8721-4FE14860840A}" type="datetimeFigureOut">
              <a:rPr lang="es-ES"/>
              <a:pPr>
                <a:defRPr/>
              </a:pPr>
              <a:t>10/06/2012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C72B6C3-5721-43A1-807D-CE98C2006E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C72B6C3-5721-43A1-807D-CE98C2006E1F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F496C-E006-4157-A41F-C94B239A8436}" type="datetimeFigureOut">
              <a:rPr lang="es-ES"/>
              <a:pPr>
                <a:defRPr/>
              </a:pPr>
              <a:t>10/06/2012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5057C-A1BC-46DE-A214-628D4ABA33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4EDA6-9911-4561-ADCB-C9F94DD5C8BF}" type="datetimeFigureOut">
              <a:rPr lang="es-ES"/>
              <a:pPr>
                <a:defRPr/>
              </a:pPr>
              <a:t>10/06/2012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BF93A-2CC0-4F7A-B170-471CBD91BC7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73391-1024-4194-AED5-72192223138B}" type="datetimeFigureOut">
              <a:rPr lang="es-ES"/>
              <a:pPr>
                <a:defRPr/>
              </a:pPr>
              <a:t>10/06/2012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382CC-9AF8-4C80-B556-470CB0B418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D61F1-EAF4-4F77-86A4-E6B8922EC955}" type="datetimeFigureOut">
              <a:rPr lang="es-ES"/>
              <a:pPr>
                <a:defRPr/>
              </a:pPr>
              <a:t>10/06/2012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BC697-B85C-458D-8BA1-D50673D1DB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52A03-436D-4732-BA92-936A6B807F26}" type="datetimeFigureOut">
              <a:rPr lang="es-ES"/>
              <a:pPr>
                <a:defRPr/>
              </a:pPr>
              <a:t>10/06/2012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1B517-A5E4-498E-B18D-36C4253135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AA6D7-9C09-43FA-8FB2-8BBD92448147}" type="datetimeFigureOut">
              <a:rPr lang="es-ES"/>
              <a:pPr>
                <a:defRPr/>
              </a:pPr>
              <a:t>10/06/2012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4AF8F-F58E-4277-939A-85E7D639B5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2EE78-1C6E-4DA2-8BE3-DCD8EF32E40C}" type="datetimeFigureOut">
              <a:rPr lang="es-ES"/>
              <a:pPr>
                <a:defRPr/>
              </a:pPr>
              <a:t>10/06/2012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19530-7122-4F91-8457-06ACB1EFE4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DCCF9-78ED-45D9-982C-50D3D07B2D60}" type="datetimeFigureOut">
              <a:rPr lang="es-ES"/>
              <a:pPr>
                <a:defRPr/>
              </a:pPr>
              <a:t>10/06/2012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1BFC2-E2FF-4FF7-9206-D72520FA4A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505E8-0EB3-4A82-9746-E83B68210D4C}" type="datetimeFigureOut">
              <a:rPr lang="es-ES"/>
              <a:pPr>
                <a:defRPr/>
              </a:pPr>
              <a:t>10/06/2012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5EDCF-5B86-4D44-B421-EA520676AF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D4374-D48F-453D-93EA-018E278BB602}" type="datetimeFigureOut">
              <a:rPr lang="es-ES"/>
              <a:pPr>
                <a:defRPr/>
              </a:pPr>
              <a:t>10/06/2012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74422-40FE-4643-9C49-859AC2AB30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EA02B-7AE5-4FD7-AADD-3328D93827A2}" type="datetimeFigureOut">
              <a:rPr lang="es-ES"/>
              <a:pPr>
                <a:defRPr/>
              </a:pPr>
              <a:t>10/06/2012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F6704-EB14-4381-A2B7-6C886A8E07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9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BD987E-626C-4AA0-869A-476B9937DB1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678A93-DB6D-42A9-B3DD-D57D6741C8F5}" type="datetimeFigureOut">
              <a:rPr lang="es-ES"/>
              <a:pPr>
                <a:defRPr/>
              </a:pPr>
              <a:t>10/06/2012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4B8357B-8B22-4931-A829-0A7F5C9E61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9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AA69C1F-F86E-42F0-9927-82D00421A56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83122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16600" dirty="0" err="1" smtClean="0">
                <a:ln>
                  <a:solidFill>
                    <a:srgbClr val="FFFF00"/>
                  </a:solidFill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olonna MT" pitchFamily="82" charset="0"/>
              </a:rPr>
              <a:t>Ciber</a:t>
            </a:r>
            <a:r>
              <a:rPr lang="es-ES" sz="166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olonna MT" pitchFamily="82" charset="0"/>
              </a:rPr>
              <a:t> </a:t>
            </a:r>
            <a:br>
              <a:rPr lang="es-ES" sz="166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olonna MT" pitchFamily="82" charset="0"/>
              </a:rPr>
            </a:br>
            <a:r>
              <a:rPr lang="es-ES" sz="166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olonna MT" pitchFamily="82" charset="0"/>
              </a:rPr>
              <a:t>esposos</a:t>
            </a:r>
            <a:endParaRPr lang="es-ES" sz="16600" dirty="0">
              <a:ln>
                <a:solidFill>
                  <a:srgbClr val="FFFF00"/>
                </a:solidFill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olonna MT" pitchFamily="82" charset="0"/>
            </a:endParaRPr>
          </a:p>
        </p:txBody>
      </p:sp>
      <p:pic>
        <p:nvPicPr>
          <p:cNvPr id="2051" name="5 Marcador de contenido" descr="raton07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 flipH="1">
            <a:off x="9429750" y="6000750"/>
            <a:ext cx="46038" cy="552450"/>
          </a:xfrm>
        </p:spPr>
      </p:pic>
      <p:sp>
        <p:nvSpPr>
          <p:cNvPr id="7" name="6 CuadroTexto"/>
          <p:cNvSpPr txBox="1"/>
          <p:nvPr/>
        </p:nvSpPr>
        <p:spPr>
          <a:xfrm>
            <a:off x="2214546" y="6215082"/>
            <a:ext cx="614366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Broadway" pitchFamily="82" charset="0"/>
              </a:rPr>
              <a:t>Avance  automático déjalo correr…  </a:t>
            </a:r>
          </a:p>
        </p:txBody>
      </p:sp>
    </p:spTree>
  </p:cSld>
  <p:clrMapOvr>
    <a:masterClrMapping/>
  </p:clrMapOvr>
  <p:transition spd="med" advClick="0" advTm="7000">
    <p:fade/>
    <p:sndAc>
      <p:stSnd loop="1">
        <p:snd r:embed="rId2" name="richard cliderman - murmu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Click="0" advTm="9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dirty="0"/>
          </a:p>
        </p:txBody>
      </p:sp>
      <p:pic>
        <p:nvPicPr>
          <p:cNvPr id="4" name="3 Imagen" descr="Creative_design_rainbow_xylophone-450x2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4313"/>
            <a:ext cx="8715375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4 CuadroTexto"/>
          <p:cNvSpPr txBox="1">
            <a:spLocks noChangeArrowheads="1"/>
          </p:cNvSpPr>
          <p:nvPr/>
        </p:nvSpPr>
        <p:spPr bwMode="auto">
          <a:xfrm>
            <a:off x="5000625" y="857250"/>
            <a:ext cx="43576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8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42910" y="571480"/>
            <a:ext cx="5241563" cy="206210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 w="18415" cmpd="sng">
                  <a:solidFill>
                    <a:srgbClr val="00206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lonna MT" pitchFamily="82" charset="0"/>
              </a:rPr>
              <a:t>Te veo por esos campos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 w="18415" cmpd="sng">
                  <a:solidFill>
                    <a:srgbClr val="00206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lonna MT" pitchFamily="82" charset="0"/>
              </a:rPr>
              <a:t>en mis sueños cibernéticos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 w="18415" cmpd="sng">
                  <a:solidFill>
                    <a:srgbClr val="00206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lonna MT" pitchFamily="82" charset="0"/>
              </a:rPr>
              <a:t>ondeando al viento tus cables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 w="18415" cmpd="sng">
                  <a:solidFill>
                    <a:srgbClr val="00206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lonna MT" pitchFamily="82" charset="0"/>
              </a:rPr>
              <a:t>por esos campos magnéticos.</a:t>
            </a:r>
          </a:p>
        </p:txBody>
      </p:sp>
    </p:spTree>
  </p:cSld>
  <p:clrMapOvr>
    <a:masterClrMapping/>
  </p:clrMapOvr>
  <p:transition spd="med" advClick="0" advTm="1407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" name="5 Marcador de contenido" descr="52e54208a796b5596205e8d71f8d18f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75" y="285750"/>
            <a:ext cx="8858250" cy="6357938"/>
          </a:xfrm>
        </p:spPr>
      </p:pic>
      <p:sp>
        <p:nvSpPr>
          <p:cNvPr id="4100" name="6 CuadroTexto"/>
          <p:cNvSpPr txBox="1">
            <a:spLocks noChangeArrowheads="1"/>
          </p:cNvSpPr>
          <p:nvPr/>
        </p:nvSpPr>
        <p:spPr bwMode="auto">
          <a:xfrm>
            <a:off x="642938" y="46434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14348" y="4429132"/>
            <a:ext cx="4666149" cy="206210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Colonna MT" pitchFamily="82" charset="0"/>
              </a:rPr>
              <a:t>Me atraviesa una descarga,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Colonna MT" pitchFamily="82" charset="0"/>
              </a:rPr>
              <a:t>un eléctrico temblor,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Colonna MT" pitchFamily="82" charset="0"/>
              </a:rPr>
              <a:t>cuando deslizo mi mano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latin typeface="Colonna MT" pitchFamily="82" charset="0"/>
              </a:rPr>
              <a:t>por tu panel posterior.</a:t>
            </a:r>
          </a:p>
        </p:txBody>
      </p:sp>
    </p:spTree>
  </p:cSld>
  <p:clrMapOvr>
    <a:masterClrMapping/>
  </p:clrMapOvr>
  <p:transition spd="med" advClick="0" advTm="1046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" name="3 Marcador de contenido" descr="images (8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75" y="214313"/>
            <a:ext cx="8786813" cy="6500812"/>
          </a:xfrm>
        </p:spPr>
      </p:pic>
      <p:sp>
        <p:nvSpPr>
          <p:cNvPr id="5" name="4 CuadroTexto"/>
          <p:cNvSpPr txBox="1"/>
          <p:nvPr/>
        </p:nvSpPr>
        <p:spPr>
          <a:xfrm>
            <a:off x="285720" y="4714884"/>
            <a:ext cx="5572164" cy="181588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Tengo celos de los hombres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que  tu memoria han cargado,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que te dieron sus tarjetas,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que tocaron tu teclado.</a:t>
            </a:r>
          </a:p>
        </p:txBody>
      </p:sp>
    </p:spTree>
  </p:cSld>
  <p:clrMapOvr>
    <a:masterClrMapping/>
  </p:clrMapOvr>
  <p:transition spd="med" advClick="0" advTm="1307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" name="3 Marcador de contenido" descr="images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3" y="142875"/>
            <a:ext cx="8715375" cy="6500813"/>
          </a:xfrm>
          <a:prstGeom prst="can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142976" y="4518898"/>
            <a:ext cx="6786610" cy="233910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>
                  <a:solidFill>
                    <a:srgbClr val="002060"/>
                  </a:solidFill>
                </a:ln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Colonna MT" pitchFamily="82" charset="0"/>
              </a:rPr>
              <a:t>Excitaron tus circuitos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>
                  <a:solidFill>
                    <a:srgbClr val="002060"/>
                  </a:solidFill>
                </a:ln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Colonna MT" pitchFamily="82" charset="0"/>
              </a:rPr>
              <a:t>y aunque se que no los amas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>
                  <a:solidFill>
                    <a:srgbClr val="002060"/>
                  </a:solidFill>
                </a:ln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Colonna MT" pitchFamily="82" charset="0"/>
              </a:rPr>
              <a:t>son demasiados los hombres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>
                  <a:solidFill>
                    <a:srgbClr val="002060"/>
                  </a:solidFill>
                </a:ln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Colonna MT" pitchFamily="82" charset="0"/>
              </a:rPr>
              <a:t>con los que has hecho programas.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</a:endParaRPr>
          </a:p>
        </p:txBody>
      </p:sp>
    </p:spTree>
  </p:cSld>
  <p:clrMapOvr>
    <a:masterClrMapping/>
  </p:clrMapOvr>
  <p:transition spd="med" advClick="0" advTm="1311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" name="3 Marcador de contenido" descr="images (9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75" y="142875"/>
            <a:ext cx="8858250" cy="6572250"/>
          </a:xfrm>
          <a:prstGeom prst="snip1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4714884"/>
            <a:ext cx="4340484" cy="181588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" pitchFamily="34" charset="0"/>
              </a:rPr>
              <a:t>¿</a:t>
            </a:r>
            <a:r>
              <a:rPr lang="es-ES" sz="28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skerville Old Face" pitchFamily="18" charset="0"/>
              </a:rPr>
              <a:t>En que estarás procesando,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skerville Old Face" pitchFamily="18" charset="0"/>
              </a:rPr>
              <a:t>tu monitor ,por que calla?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skerville Old Face" pitchFamily="18" charset="0"/>
              </a:rPr>
              <a:t>me estas ocultando algo,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8000">
                  <a:solidFill>
                    <a:srgbClr val="FF0000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skerville Old Face" pitchFamily="18" charset="0"/>
              </a:rPr>
              <a:t>se te nota en la pantalla.</a:t>
            </a:r>
          </a:p>
        </p:txBody>
      </p:sp>
    </p:spTree>
  </p:cSld>
  <p:clrMapOvr>
    <a:masterClrMapping/>
  </p:clrMapOvr>
  <p:transition spd="med" advClick="0" advTm="1428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" name="4 Marcador de contenido" descr="images (1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750" y="214313"/>
            <a:ext cx="8643938" cy="6429375"/>
          </a:xfrm>
          <a:prstGeom prst="cube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4286256"/>
            <a:ext cx="5528245" cy="233910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>
                  <a:solidFill>
                    <a:schemeClr val="accent2"/>
                  </a:solidFill>
                </a:ln>
                <a:latin typeface="+mn-lt"/>
              </a:rPr>
              <a:t>No contestas mi diskette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>
                  <a:solidFill>
                    <a:schemeClr val="accent2"/>
                  </a:solidFill>
                </a:ln>
                <a:latin typeface="+mn-lt"/>
              </a:rPr>
              <a:t>¿por qué no imprimes nada?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>
                  <a:solidFill>
                    <a:schemeClr val="accent2"/>
                  </a:solidFill>
                </a:ln>
                <a:latin typeface="+mn-lt"/>
              </a:rPr>
              <a:t>no almacenaste mis ruegos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>
                  <a:solidFill>
                    <a:schemeClr val="accent2"/>
                  </a:solidFill>
                </a:ln>
                <a:latin typeface="+mn-lt"/>
              </a:rPr>
              <a:t>¿o es que estas desenchufada?.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</a:endParaRPr>
          </a:p>
        </p:txBody>
      </p:sp>
    </p:spTree>
  </p:cSld>
  <p:clrMapOvr>
    <a:masterClrMapping/>
  </p:clrMapOvr>
  <p:transition spd="med" advClick="0" advTm="1317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" name="3 Marcador de contenido" descr="mac-terciopel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00034" y="285728"/>
            <a:ext cx="4835340" cy="21335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Berlin Sans FB Demi" pitchFamily="34" charset="0"/>
              </a:rPr>
              <a:t>E</a:t>
            </a:r>
            <a:r>
              <a:rPr lang="es-ES" sz="3200" b="1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Berlin Sans FB Demi" pitchFamily="34" charset="0"/>
              </a:rPr>
              <a:t>res cruel insensible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Berlin Sans FB Demi" pitchFamily="34" charset="0"/>
              </a:rPr>
              <a:t>al amor que me devora,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Berlin Sans FB Demi" pitchFamily="34" charset="0"/>
              </a:rPr>
              <a:t>eres fría y sistemática,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Berlin Sans FB Demi" pitchFamily="34" charset="0"/>
              </a:rPr>
              <a:t>eres muy calculadora</a:t>
            </a:r>
            <a:r>
              <a:rPr lang="es-ES" sz="3200" i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Berlin Sans FB Demi" pitchFamily="34" charset="0"/>
              </a:rPr>
              <a:t>.</a:t>
            </a:r>
          </a:p>
        </p:txBody>
      </p:sp>
    </p:spTree>
  </p:cSld>
  <p:clrMapOvr>
    <a:masterClrMapping/>
  </p:clrMapOvr>
  <p:transition spd="med" advClick="0" advTm="1443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" name="4 Marcador de contenido" descr="images (18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3" y="142875"/>
            <a:ext cx="8715375" cy="6500813"/>
          </a:xfrm>
          <a:prstGeom prst="bevel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072066" y="4357694"/>
            <a:ext cx="3833101" cy="20928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>
                <a:ln>
                  <a:solidFill>
                    <a:schemeClr val="accent3"/>
                  </a:solidFill>
                </a:ln>
                <a:solidFill>
                  <a:schemeClr val="bg1"/>
                </a:solidFill>
                <a:latin typeface="+mn-lt"/>
              </a:rPr>
              <a:t>Grábame algún mensaje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>
                <a:ln>
                  <a:solidFill>
                    <a:schemeClr val="accent3"/>
                  </a:solidFill>
                </a:ln>
                <a:solidFill>
                  <a:schemeClr val="bg1"/>
                </a:solidFill>
                <a:latin typeface="+mn-lt"/>
              </a:rPr>
              <a:t>con esa voz digital,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>
                <a:ln>
                  <a:solidFill>
                    <a:schemeClr val="accent3"/>
                  </a:solidFill>
                </a:ln>
                <a:solidFill>
                  <a:schemeClr val="bg1"/>
                </a:solidFill>
                <a:latin typeface="+mn-lt"/>
              </a:rPr>
              <a:t>puedes comenzar hablar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i="1" dirty="0">
                <a:ln>
                  <a:solidFill>
                    <a:schemeClr val="accent3"/>
                  </a:solidFill>
                </a:ln>
                <a:solidFill>
                  <a:schemeClr val="bg1"/>
                </a:solidFill>
                <a:latin typeface="+mn-lt"/>
              </a:rPr>
              <a:t>a partir de la señal</a:t>
            </a:r>
            <a:r>
              <a:rPr lang="es-ES" sz="2800" dirty="0">
                <a:ln>
                  <a:solidFill>
                    <a:schemeClr val="accent3"/>
                  </a:solidFill>
                </a:ln>
                <a:solidFill>
                  <a:schemeClr val="bg1"/>
                </a:solidFill>
                <a:latin typeface="+mn-lt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med" advClick="0" advTm="1326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" name="4 Marcador de contenido" descr="acuario-xp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4313" y="142875"/>
            <a:ext cx="8715375" cy="6500813"/>
          </a:xfrm>
        </p:spPr>
      </p:pic>
      <p:sp>
        <p:nvSpPr>
          <p:cNvPr id="4" name="3 CuadroTexto"/>
          <p:cNvSpPr txBox="1"/>
          <p:nvPr/>
        </p:nvSpPr>
        <p:spPr>
          <a:xfrm>
            <a:off x="428596" y="4572008"/>
            <a:ext cx="4769705" cy="206210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Para todos los demás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       no eres mas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que una computadora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que no siente ni palpita.</a:t>
            </a:r>
          </a:p>
        </p:txBody>
      </p:sp>
    </p:spTree>
  </p:cSld>
  <p:clrMapOvr>
    <a:masterClrMapping/>
  </p:clrMapOvr>
  <p:transition spd="med" advClick="0" advTm="1160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" name="3 Marcador de contenido" descr="imagenes-dibujos-amor-p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1643042" y="4500570"/>
            <a:ext cx="7500958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Para mi siempre serás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simplemente Dora…….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Dora …..mi </a:t>
            </a:r>
            <a:r>
              <a:rPr lang="es-ES" sz="3600" i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computita,,dora</a:t>
            </a:r>
            <a:r>
              <a:rPr lang="es-ES" sz="3600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7786710" y="6215082"/>
            <a:ext cx="16430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i="1" u="sng" dirty="0" smtClean="0">
                <a:latin typeface="Lucida Calligraphy" pitchFamily="66" charset="0"/>
              </a:rPr>
              <a:t>+</a:t>
            </a:r>
            <a:r>
              <a:rPr lang="es-ES" sz="1400" b="1" i="1" u="sng" dirty="0" err="1" smtClean="0">
                <a:latin typeface="Lucida Calligraphy" pitchFamily="66" charset="0"/>
              </a:rPr>
              <a:t>klolo</a:t>
            </a:r>
            <a:endParaRPr lang="es-ES" sz="1400" b="1" i="1" u="sng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262</Words>
  <Application>Microsoft Office PowerPoint</Application>
  <PresentationFormat>Presentación en pantalla (4:3)</PresentationFormat>
  <Paragraphs>71</Paragraphs>
  <Slides>13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Ciber  esposos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Ciber esposos</dc:title>
  <dc:creator/>
  <cp:lastModifiedBy/>
  <cp:revision>40</cp:revision>
  <dcterms:created xsi:type="dcterms:W3CDTF">2011-04-15T14:58:37Z</dcterms:created>
  <dcterms:modified xsi:type="dcterms:W3CDTF">2012-06-10T10:51:49Z</dcterms:modified>
</cp:coreProperties>
</file>