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T2DbIqe2STxsYa9+YuXlQ==" hashData="e9nuffZDfpwPkIqLfy7kdbZu+wDtuecnBfskwYJhlGX2ZiFzOENL6gx3GFxnvdWJk/N9gg25Vm0ojt0tCPtys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3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9506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6453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4855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6365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31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8707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0702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4558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121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317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9612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5CF072-3460-E207-CF17-48660CFE4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AED9F3-F06B-D08B-9F78-F5E14BBE3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EA4B9F-30BB-5DC3-1D14-318B91028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427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62FCE-D24F-4748-8839-F9ED861D15DB}" type="datetimeFigureOut">
              <a:rPr lang="es-ES" smtClean="0"/>
              <a:t>12/05/2024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A260C-F2B6-4594-A580-2E0780CC5C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1593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E601230-68EC-8821-8F41-4107CAD01EF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95409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gif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ángulo 3"/>
          <p:cNvSpPr/>
          <p:nvPr/>
        </p:nvSpPr>
        <p:spPr>
          <a:xfrm>
            <a:off x="5763490" y="258901"/>
            <a:ext cx="62420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 i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Celos Lo Que Tanto Amo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40715E-D329-B750-C137-FA6019A215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" y="0"/>
            <a:ext cx="121729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17">
            <a:extLst>
              <a:ext uri="{FF2B5EF4-FFF2-40B4-BE49-F238E27FC236}">
                <a16:creationId xmlns:a16="http://schemas.microsoft.com/office/drawing/2014/main" id="{29781126-94C6-0252-3C5E-3734F80D18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74" y="612844"/>
            <a:ext cx="545101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Tengo celos de las estrellas lejanas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de la luna que te guiñe un ojo,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celos de que te mueras de ganas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y ya no me des ni un beso.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Celosa dicen que soy y bien que lo reconozco,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no soy celosa obsesiva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mas bien soy una celosa pasiva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y celo lo que conozco.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8C67DFB7-51D9-870D-275D-3620A9B5B1C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65"/>
          <a:stretch/>
        </p:blipFill>
        <p:spPr>
          <a:xfrm flipH="1">
            <a:off x="-9523" y="0"/>
            <a:ext cx="1220151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CC03A9A-063E-53EE-FF49-C5C2CD5D1D4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91"/>
          <a:stretch/>
        </p:blipFill>
        <p:spPr>
          <a:xfrm flipH="1">
            <a:off x="-1" y="0"/>
            <a:ext cx="1219199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19">
            <a:extLst>
              <a:ext uri="{FF2B5EF4-FFF2-40B4-BE49-F238E27FC236}">
                <a16:creationId xmlns:a16="http://schemas.microsoft.com/office/drawing/2014/main" id="{8BDA9D49-E900-3A07-6D83-EC45FC853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5527" y="612843"/>
            <a:ext cx="3764617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Muero de celos cuando me hablan de ti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porque siento que detrás hay oculta una razón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y llora de pesar mi corazón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pensando que te olvidaste de mi.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09D6B012-6F1C-FA6A-58AC-20CAE3B4D78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92"/>
          <a:stretch/>
        </p:blipFill>
        <p:spPr>
          <a:xfrm>
            <a:off x="19049" y="0"/>
            <a:ext cx="121539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092B026-61C4-09AF-2B8A-7ABDD517E2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3" y="-8595"/>
            <a:ext cx="12201523" cy="6910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Rectangle 20">
            <a:extLst>
              <a:ext uri="{FF2B5EF4-FFF2-40B4-BE49-F238E27FC236}">
                <a16:creationId xmlns:a16="http://schemas.microsoft.com/office/drawing/2014/main" id="{DD70E8F4-15A4-0DDA-3FB9-B38030D41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153" y="1166840"/>
            <a:ext cx="361525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Celos de los hombres que te miran,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de aquellos que caminan a tu paso,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de las personas que te admiran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y piensan que soy un fracaso.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C8D773CF-0DEB-DD6E-1189-7739E3620079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58"/>
          <a:stretch/>
        </p:blipFill>
        <p:spPr>
          <a:xfrm>
            <a:off x="9526" y="0"/>
            <a:ext cx="12201522" cy="6910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AD68E930-8F5E-BF9E-B8BB-155D6920C1D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12220573" cy="6910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90EE7610-3804-257C-06A2-CCC475A89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546" y="1166842"/>
            <a:ext cx="3489843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Yo celo lo que tanto amo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eso no lo siento por cualquiera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a nadie le reclamo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si hay alguno que te quiera.</a:t>
            </a:r>
          </a:p>
        </p:txBody>
      </p:sp>
      <p:sp>
        <p:nvSpPr>
          <p:cNvPr id="28" name="Text Box 15">
            <a:extLst>
              <a:ext uri="{FF2B5EF4-FFF2-40B4-BE49-F238E27FC236}">
                <a16:creationId xmlns:a16="http://schemas.microsoft.com/office/drawing/2014/main" id="{A51B5195-E677-6236-BB9D-1EAD7068C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227" y="5902114"/>
            <a:ext cx="33829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y" pitchFamily="66" charset="0"/>
              </a:rPr>
              <a:t>	</a:t>
            </a:r>
            <a:r>
              <a:rPr lang="es-ES" altLang="es-ES" sz="4000" b="1" i="1" dirty="0" err="1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jrvg</a:t>
            </a:r>
            <a:endParaRPr lang="es-ES" altLang="es-ES" sz="4000" b="1" i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9" name="Text Box 22">
            <a:extLst>
              <a:ext uri="{FF2B5EF4-FFF2-40B4-BE49-F238E27FC236}">
                <a16:creationId xmlns:a16="http://schemas.microsoft.com/office/drawing/2014/main" id="{F768742D-E7AF-A61A-163F-BE3044D3B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545" y="7133094"/>
            <a:ext cx="345913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F6E09679-2EF4-D710-8050-043438005BB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7"/>
          <a:stretch/>
        </p:blipFill>
        <p:spPr>
          <a:xfrm>
            <a:off x="19049" y="0"/>
            <a:ext cx="12201521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2375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  <p:sndAc>
          <p:stSnd loop="1">
            <p:snd r:embed="rId2" name="Gary stadler fairy heart magic 01 fairy nightsongsd(2).wav"/>
          </p:stSnd>
        </p:sndAc>
      </p:transition>
    </mc:Choice>
    <mc:Fallback xmlns="">
      <p:transition spd="slow" advClick="0" advTm="0">
        <p:fade/>
        <p:sndAc>
          <p:stSnd loop="1">
            <p:snd r:embed="rId14" name="Gary stadler fairy heart magic 01 fairy nightsongsd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41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0" tmFilter="0,0; .5, 0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500"/>
                            </p:stCondLst>
                            <p:childTnLst>
                              <p:par>
                                <p:cTn id="4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250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0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 tmFilter="0,0; .5, 0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0500"/>
                            </p:stCondLst>
                            <p:childTnLst>
                              <p:par>
                                <p:cTn id="7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2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3500"/>
                            </p:stCondLst>
                            <p:childTnLst>
                              <p:par>
                                <p:cTn id="9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3" presetID="41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20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9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5000"/>
                            </p:stCondLst>
                            <p:childTnLst>
                              <p:par>
                                <p:cTn id="121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0" presetID="41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0" tmFilter="0,0; .5, 0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1500"/>
                            </p:stCondLst>
                            <p:childTnLst>
                              <p:par>
                                <p:cTn id="138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98000"/>
                            </p:stCondLst>
                            <p:childTnLst>
                              <p:par>
                                <p:cTn id="155" presetID="4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2000" tmFilter="0,0; .5, 1; 1, 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2" grpId="1"/>
      <p:bldP spid="12" grpId="2"/>
      <p:bldP spid="15" grpId="0"/>
      <p:bldP spid="15" grpId="1"/>
      <p:bldP spid="15" grpId="2"/>
      <p:bldP spid="20" grpId="0"/>
      <p:bldP spid="20" grpId="1"/>
      <p:bldP spid="20" grpId="2"/>
      <p:bldP spid="27" grpId="0"/>
      <p:bldP spid="27" grpId="1"/>
      <p:bldP spid="27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10E7BFC-8298-0038-27C6-CA46174E0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0470B1E-0C06-6DEF-F0B9-2DBD7850A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29B9769-19AF-EA92-B01B-45C067E04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BBC86DD-8D4C-5B3A-1909-F564FD22E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9014B12-019C-CC1D-08DD-E8F99C5CA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B1D66E44-3767-693B-46F5-3B80E5120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FB20AFF-517D-E89A-E0D4-35AB9BC19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2EB2FA3-A6B0-79F7-D6DD-5FF09980F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1B728F4-D0EC-D257-97B0-38ED1A152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14FE093-0639-7A88-2CAC-03EC5548D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58EA59E-7CDC-9653-0F11-B3183495C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CBC1A2C-D1DD-275E-607B-A273979E644D}"/>
              </a:ext>
            </a:extLst>
          </p:cNvPr>
          <p:cNvSpPr txBox="1"/>
          <p:nvPr/>
        </p:nvSpPr>
        <p:spPr>
          <a:xfrm>
            <a:off x="393405" y="7049386"/>
            <a:ext cx="56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5674300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175</Words>
  <Application>Microsoft Office PowerPoint</Application>
  <PresentationFormat>Panorámica</PresentationFormat>
  <Paragraphs>26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Microsoft JhengHei</vt:lpstr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Celos lo que tanto amo..</dc:title>
  <dc:creator>jrvallegomez@outlook.es</dc:creator>
  <cp:keywords>poesia</cp:keywords>
  <cp:lastModifiedBy>jose ruiz del valle</cp:lastModifiedBy>
  <cp:revision>17</cp:revision>
  <dcterms:created xsi:type="dcterms:W3CDTF">2023-04-04T08:59:01Z</dcterms:created>
  <dcterms:modified xsi:type="dcterms:W3CDTF">2024-05-12T09:07:59Z</dcterms:modified>
</cp:coreProperties>
</file>