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embeddedFontLst>
    <p:embeddedFont>
      <p:font typeface="Book Antiqua" panose="02040602050305030304" pitchFamily="18" charset="0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ambria" panose="02040503050406030204" pitchFamily="18" charset="0"/>
      <p:regular r:id="rId14"/>
      <p:bold r:id="rId15"/>
      <p:italic r:id="rId16"/>
      <p:boldItalic r:id="rId17"/>
    </p:embeddedFont>
    <p:embeddedFont>
      <p:font typeface="Candara" panose="020E0502030303020204" pitchFamily="34" charset="0"/>
      <p:regular r:id="rId18"/>
      <p:bold r:id="rId19"/>
      <p:italic r:id="rId20"/>
      <p:boldItalic r:id="rId21"/>
    </p:embeddedFont>
    <p:embeddedFont>
      <p:font typeface="Fiolex Girls" panose="020B0603050302020204" pitchFamily="34" charset="0"/>
      <p:regular r:id="rId22"/>
    </p:embeddedFont>
    <p:embeddedFont>
      <p:font typeface="Kristen ITC" panose="03050502040202030202" pitchFamily="66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CxNuEi9snFoa2exdfYgjA==" hashData="mM6estljeKicSrAQAuHNrj2CWvJSJFtE5BhM5PXX8W9sGILkke2yaxZdia3isfeZKSYvgUQhJhUq6APTuvncF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B3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6" autoAdjust="0"/>
    <p:restoredTop sz="94660"/>
  </p:normalViewPr>
  <p:slideViewPr>
    <p:cSldViewPr snapToGrid="0">
      <p:cViewPr varScale="1">
        <p:scale>
          <a:sx n="95" d="100"/>
          <a:sy n="95" d="100"/>
        </p:scale>
        <p:origin x="84" y="5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font" Target="fonts/font15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8.fntdata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24" Type="http://schemas.openxmlformats.org/officeDocument/2006/relationships/presProps" Target="presProps.xml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3" Type="http://schemas.openxmlformats.org/officeDocument/2006/relationships/font" Target="fonts/font20.fntdata"/><Relationship Id="rId10" Type="http://schemas.openxmlformats.org/officeDocument/2006/relationships/font" Target="fonts/font7.fntdata"/><Relationship Id="rId19" Type="http://schemas.openxmlformats.org/officeDocument/2006/relationships/font" Target="fonts/font16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font" Target="fonts/font19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82B542-F83D-4060-9862-62B8620361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20CB678-519F-45B9-B2B4-13F92F0D5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D291C91-29B5-4EF5-BBC3-CFC24DE00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C340E-FDDC-42B2-8D15-838BBB4829E9}" type="datetimeFigureOut">
              <a:rPr lang="en-CA" smtClean="0"/>
              <a:t>2020-03-27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752F8B0-DE17-4058-9797-3D19FE9FF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7971CC8-0B17-44E8-A5C3-F95627D5F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35007-08C2-4E25-A674-C2F9AE04374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075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>
            <p:snd r:embed="rId1" name="ERNESTO CORTAZAR-Promises Under The Moon.wav"/>
          </p:stSnd>
        </p:sndAc>
      </p:transition>
    </mc:Choice>
    <mc:Fallback xmlns="">
      <p:transition advClick="0">
        <p:sndAc>
          <p:stSnd>
            <p:snd r:embed="rId3" name="ERNESTO CORTAZAR-Promises Under The Moon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E834AB-3C8E-4B6A-9C25-78EE62EA7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B6B0B2-0F21-4614-A2F4-B150A3EC06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82F4AE2-2AA6-4C3A-B7B3-81BE55FC4E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C340E-FDDC-42B2-8D15-838BBB4829E9}" type="datetimeFigureOut">
              <a:rPr lang="en-CA" smtClean="0"/>
              <a:t>2020-03-27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1AB60B7-2C25-430B-BF52-18B83FF1F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2CFC61D-A472-41E4-B079-BF07C9D58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35007-08C2-4E25-A674-C2F9AE04374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521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>
            <p:snd r:embed="rId1" name="ERNESTO CORTAZAR-Promises Under The Moon.wav"/>
          </p:stSnd>
        </p:sndAc>
      </p:transition>
    </mc:Choice>
    <mc:Fallback xmlns="">
      <p:transition advClick="0">
        <p:sndAc>
          <p:stSnd>
            <p:snd r:embed="rId3" name="ERNESTO CORTAZAR-Promises Under The Moon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E9B360-E072-4F30-8942-60DD32022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47FAE8B-3994-4FF2-9DB0-B8818251AB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AC3F728-F225-4C50-9D20-A8A85EFB0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C340E-FDDC-42B2-8D15-838BBB4829E9}" type="datetimeFigureOut">
              <a:rPr lang="en-CA" smtClean="0"/>
              <a:t>2020-03-27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E132B69-315E-4DA8-8934-4F4C16EBB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8510A71-C392-4721-ACB5-A03D79BFD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35007-08C2-4E25-A674-C2F9AE04374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781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>
            <p:snd r:embed="rId1" name="ERNESTO CORTAZAR-Promises Under The Moon.wav"/>
          </p:stSnd>
        </p:sndAc>
      </p:transition>
    </mc:Choice>
    <mc:Fallback xmlns="">
      <p:transition advClick="0">
        <p:sndAc>
          <p:stSnd>
            <p:snd r:embed="rId3" name="ERNESTO CORTAZAR-Promises Under The Moon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C1BFCB-F72D-4658-A6F9-CC21B3E46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85DCEBF-9EA6-4FBB-8159-B77B3B323B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9B5101D-FA59-426A-A9B4-A067BDD9A3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A372FC5-75C9-4F69-99A4-3E626C0A3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C340E-FDDC-42B2-8D15-838BBB4829E9}" type="datetimeFigureOut">
              <a:rPr lang="en-CA" smtClean="0"/>
              <a:t>2020-03-27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9DB9A68-E0D2-4182-B101-6BF5069D2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F7986D0-AD3D-4ADC-AF6F-D6EE20BE9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35007-08C2-4E25-A674-C2F9AE04374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9689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>
            <p:snd r:embed="rId1" name="ERNESTO CORTAZAR-Promises Under The Moon.wav"/>
          </p:stSnd>
        </p:sndAc>
      </p:transition>
    </mc:Choice>
    <mc:Fallback xmlns="">
      <p:transition advClick="0">
        <p:sndAc>
          <p:stSnd>
            <p:snd r:embed="rId3" name="ERNESTO CORTAZAR-Promises Under The Moon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EAD8E5-750E-4B5A-9A08-6EEDC7360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4CCE7A2-ADC0-406B-9CEA-9B6C1C6539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3AB0895-A6E6-4FC6-A2A1-EAF4D5935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4D08FEE-97D1-400A-8E46-30BF1D874A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B5DD50E-5ABC-4EF1-B73B-100046F6C4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DD2A02C-8DEB-4A28-91E2-843407CC0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C340E-FDDC-42B2-8D15-838BBB4829E9}" type="datetimeFigureOut">
              <a:rPr lang="en-CA" smtClean="0"/>
              <a:t>2020-03-27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C8F1D43-2674-4E53-9D90-6E8E3C824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DCD83D0-D3D6-4E9E-AE26-5D1C7CD44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35007-08C2-4E25-A674-C2F9AE04374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3365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>
            <p:snd r:embed="rId1" name="ERNESTO CORTAZAR-Promises Under The Moon.wav"/>
          </p:stSnd>
        </p:sndAc>
      </p:transition>
    </mc:Choice>
    <mc:Fallback xmlns="">
      <p:transition advClick="0">
        <p:sndAc>
          <p:stSnd>
            <p:snd r:embed="rId3" name="ERNESTO CORTAZAR-Promises Under The Moon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0440CD-909E-4003-A775-C12ED382A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DD41099-DB4B-47E7-8675-9120D9D4D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C340E-FDDC-42B2-8D15-838BBB4829E9}" type="datetimeFigureOut">
              <a:rPr lang="en-CA" smtClean="0"/>
              <a:t>2020-03-27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A91E56B-6FC7-4EC8-A1FE-F63B9FACE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3C08A18-F9EE-4B49-9B87-E5CEE9A6F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35007-08C2-4E25-A674-C2F9AE04374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6256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>
            <p:snd r:embed="rId1" name="ERNESTO CORTAZAR-Promises Under The Moon.wav"/>
          </p:stSnd>
        </p:sndAc>
      </p:transition>
    </mc:Choice>
    <mc:Fallback xmlns="">
      <p:transition advClick="0">
        <p:sndAc>
          <p:stSnd>
            <p:snd r:embed="rId3" name="ERNESTO CORTAZAR-Promises Under The Moon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BAB3AEB-7932-4DCB-9FCE-22E47B77B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C340E-FDDC-42B2-8D15-838BBB4829E9}" type="datetimeFigureOut">
              <a:rPr lang="en-CA" smtClean="0"/>
              <a:t>2020-03-27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1BD1713-661A-4AD0-8D0C-CBDB7333B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C841D4C-68B7-4EF4-85B8-D4457FF97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35007-08C2-4E25-A674-C2F9AE04374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0989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>
            <p:snd r:embed="rId1" name="ERNESTO CORTAZAR-Promises Under The Moon.wav"/>
          </p:stSnd>
        </p:sndAc>
      </p:transition>
    </mc:Choice>
    <mc:Fallback xmlns="">
      <p:transition advClick="0">
        <p:sndAc>
          <p:stSnd>
            <p:snd r:embed="rId3" name="ERNESTO CORTAZAR-Promises Under The Moon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6500D9-074D-48AB-9B8B-43FD3F124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0B16E20-44C5-4F57-A9F8-3457F86F8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36C7051-64B9-495F-B64C-7D623E34CB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A81A7CF-0956-49CE-85D5-042F9F9E0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C340E-FDDC-42B2-8D15-838BBB4829E9}" type="datetimeFigureOut">
              <a:rPr lang="en-CA" smtClean="0"/>
              <a:t>2020-03-27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0C18A9A-1880-4116-857C-4302BF8EC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93AE1FA-AAB1-4EE8-A612-295BFE071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35007-08C2-4E25-A674-C2F9AE04374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3252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>
            <p:snd r:embed="rId1" name="ERNESTO CORTAZAR-Promises Under The Moon.wav"/>
          </p:stSnd>
        </p:sndAc>
      </p:transition>
    </mc:Choice>
    <mc:Fallback xmlns="">
      <p:transition advClick="0">
        <p:sndAc>
          <p:stSnd>
            <p:snd r:embed="rId3" name="ERNESTO CORTAZAR-Promises Under The Moon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266C30-D2F9-40D4-A74F-5D0F3BDE8A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F36DCE3-9759-44A9-AE3E-3AE666716B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FEDFDDF-5275-4A4A-924E-86F74965CE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EFBE867-1462-4F9C-8460-82EEA718D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C340E-FDDC-42B2-8D15-838BBB4829E9}" type="datetimeFigureOut">
              <a:rPr lang="en-CA" smtClean="0"/>
              <a:t>2020-03-27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C1C3AA0-5BDA-4296-867A-9258BEDBD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7D6AE2E-2089-4374-9CB8-2C0777C07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35007-08C2-4E25-A674-C2F9AE04374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132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>
            <p:snd r:embed="rId1" name="ERNESTO CORTAZAR-Promises Under The Moon.wav"/>
          </p:stSnd>
        </p:sndAc>
      </p:transition>
    </mc:Choice>
    <mc:Fallback xmlns="">
      <p:transition advClick="0">
        <p:sndAc>
          <p:stSnd>
            <p:snd r:embed="rId3" name="ERNESTO CORTAZAR-Promises Under The Moon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79E9EF-9DE6-4D79-ABF7-B43DB5420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2E75799-9BA0-4E27-825F-2E64153AE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AFA8DEA-75CC-48C6-B5F3-AC1BA7B4A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C340E-FDDC-42B2-8D15-838BBB4829E9}" type="datetimeFigureOut">
              <a:rPr lang="en-CA" smtClean="0"/>
              <a:t>2020-03-27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F9A5153-EF60-41AE-B85C-7FA3083E5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90C8BD6-F493-4227-B91E-5FAD66043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35007-08C2-4E25-A674-C2F9AE04374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401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>
            <p:snd r:embed="rId1" name="ERNESTO CORTAZAR-Promises Under The Moon.wav"/>
          </p:stSnd>
        </p:sndAc>
      </p:transition>
    </mc:Choice>
    <mc:Fallback xmlns="">
      <p:transition advClick="0">
        <p:sndAc>
          <p:stSnd>
            <p:snd r:embed="rId3" name="ERNESTO CORTAZAR-Promises Under The Moon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D444C57-364F-4816-8D95-6D3951F3F1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A233EAC-D49A-4641-86CD-38D2ED72F0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140BFD-F962-494C-9D8C-37464370B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C340E-FDDC-42B2-8D15-838BBB4829E9}" type="datetimeFigureOut">
              <a:rPr lang="en-CA" smtClean="0"/>
              <a:t>2020-03-27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F3858E3-526B-4620-B0D1-A0F949463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4128148-CEEF-4988-96B7-B0C8DF29B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35007-08C2-4E25-A674-C2F9AE04374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11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>
            <p:snd r:embed="rId1" name="ERNESTO CORTAZAR-Promises Under The Moon.wav"/>
          </p:stSnd>
        </p:sndAc>
      </p:transition>
    </mc:Choice>
    <mc:Fallback xmlns="">
      <p:transition advClick="0">
        <p:sndAc>
          <p:stSnd>
            <p:snd r:embed="rId3" name="ERNESTO CORTAZAR-Promises Under The Moon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1230637-A71C-4647-9D75-4A61DCDE3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F77B75A-2506-43B9-887D-0A1FE7F44E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500E24-20E3-4355-9382-CCF892F9C0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8C340E-FDDC-42B2-8D15-838BBB4829E9}" type="datetimeFigureOut">
              <a:rPr lang="en-CA" smtClean="0"/>
              <a:t>2020-03-27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965C994-5403-4DBE-82B2-1CC1919688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2C33184-140A-4DCF-A33A-8D03BBB287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35007-08C2-4E25-A674-C2F9AE043746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13749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>
            <p:snd r:embed="rId13" name="ERNESTO CORTAZAR-Promises Under The Moon.wav"/>
          </p:stSnd>
        </p:sndAc>
      </p:transition>
    </mc:Choice>
    <mc:Fallback xmlns="">
      <p:transition advClick="0">
        <p:sndAc>
          <p:stSnd>
            <p:snd r:embed="rId14" name="ERNESTO CORTAZAR-Promises Under The Moon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8.jpg"/><Relationship Id="rId5" Type="http://schemas.openxmlformats.org/officeDocument/2006/relationships/image" Target="../media/image3.jpeg"/><Relationship Id="rId10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>
            <a:extLst>
              <a:ext uri="{FF2B5EF4-FFF2-40B4-BE49-F238E27FC236}">
                <a16:creationId xmlns:a16="http://schemas.microsoft.com/office/drawing/2014/main" id="{DC2EE7E9-48EC-44D2-91A9-8852D672DB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09" y="0"/>
            <a:ext cx="12192000" cy="6863427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D12F9889-4AAB-4D27-A05C-9BBAB3DACE1C}"/>
              </a:ext>
            </a:extLst>
          </p:cNvPr>
          <p:cNvSpPr txBox="1"/>
          <p:nvPr/>
        </p:nvSpPr>
        <p:spPr>
          <a:xfrm>
            <a:off x="5740075" y="2256016"/>
            <a:ext cx="14029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>
                <a:solidFill>
                  <a:srgbClr val="660033"/>
                </a:solidFill>
                <a:latin typeface="Book Antiqua" panose="02040602050305030304" pitchFamily="18" charset="0"/>
              </a:rPr>
              <a:t>Cegada Luz</a:t>
            </a:r>
            <a:endParaRPr lang="en-CA" sz="2000" i="1" dirty="0">
              <a:solidFill>
                <a:srgbClr val="660033"/>
              </a:solidFill>
              <a:latin typeface="Book Antiqua" panose="02040602050305030304" pitchFamily="18" charset="0"/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BD5ED498-B6D9-496B-8D79-AEB2052877F3}"/>
              </a:ext>
            </a:extLst>
          </p:cNvPr>
          <p:cNvCxnSpPr>
            <a:cxnSpLocks/>
          </p:cNvCxnSpPr>
          <p:nvPr/>
        </p:nvCxnSpPr>
        <p:spPr>
          <a:xfrm>
            <a:off x="133350" y="5955968"/>
            <a:ext cx="12191999" cy="0"/>
          </a:xfrm>
          <a:prstGeom prst="line">
            <a:avLst/>
          </a:prstGeom>
          <a:ln w="107950">
            <a:solidFill>
              <a:srgbClr val="FBB3BE"/>
            </a:solidFill>
          </a:ln>
          <a:effectLst>
            <a:glow rad="228600">
              <a:srgbClr val="FBB3BE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Imagen 15">
            <a:extLst>
              <a:ext uri="{FF2B5EF4-FFF2-40B4-BE49-F238E27FC236}">
                <a16:creationId xmlns:a16="http://schemas.microsoft.com/office/drawing/2014/main" id="{A2F639BC-05CD-4278-9D6D-E441A5C9BA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5039" y="1666877"/>
            <a:ext cx="3267075" cy="5191123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07A45E24-B5E9-4498-88C7-74365D9E8190}"/>
              </a:ext>
            </a:extLst>
          </p:cNvPr>
          <p:cNvSpPr txBox="1"/>
          <p:nvPr/>
        </p:nvSpPr>
        <p:spPr>
          <a:xfrm>
            <a:off x="5968327" y="3040060"/>
            <a:ext cx="15552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660033"/>
                </a:solidFill>
                <a:latin typeface="Book Antiqua" panose="02040602050305030304" pitchFamily="18" charset="0"/>
              </a:rPr>
              <a:t>Laura Victoria</a:t>
            </a:r>
            <a:endParaRPr lang="en-CA" i="1" dirty="0">
              <a:solidFill>
                <a:srgbClr val="660033"/>
              </a:solidFill>
              <a:latin typeface="Book Antiqua" panose="02040602050305030304" pitchFamily="18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D2E4C9F-67BE-4514-9045-472717353EDC}"/>
              </a:ext>
            </a:extLst>
          </p:cNvPr>
          <p:cNvSpPr txBox="1"/>
          <p:nvPr/>
        </p:nvSpPr>
        <p:spPr>
          <a:xfrm>
            <a:off x="3518452" y="6812281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E7EB1B7-C089-4DDF-8A62-2F17C89FD338}"/>
              </a:ext>
            </a:extLst>
          </p:cNvPr>
          <p:cNvSpPr txBox="1"/>
          <p:nvPr/>
        </p:nvSpPr>
        <p:spPr>
          <a:xfrm>
            <a:off x="5431635" y="1022311"/>
            <a:ext cx="3038011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i="1" dirty="0">
                <a:solidFill>
                  <a:srgbClr val="660033"/>
                </a:solidFill>
                <a:latin typeface="Candara" panose="020E0502030303020204" pitchFamily="34" charset="0"/>
              </a:rPr>
              <a:t>Te busco aún imagen ya perdida,</a:t>
            </a:r>
          </a:p>
          <a:p>
            <a:r>
              <a:rPr lang="es-ES" sz="1600" i="1" dirty="0">
                <a:solidFill>
                  <a:srgbClr val="660033"/>
                </a:solidFill>
                <a:latin typeface="Candara" panose="020E0502030303020204" pitchFamily="34" charset="0"/>
              </a:rPr>
              <a:t>cegada luz, desorbitado viento,</a:t>
            </a:r>
          </a:p>
          <a:p>
            <a:r>
              <a:rPr lang="es-ES" sz="1600" i="1" dirty="0">
                <a:solidFill>
                  <a:srgbClr val="660033"/>
                </a:solidFill>
                <a:latin typeface="Candara" panose="020E0502030303020204" pitchFamily="34" charset="0"/>
              </a:rPr>
              <a:t>esperanza tan sólo sostenida</a:t>
            </a:r>
          </a:p>
          <a:p>
            <a:r>
              <a:rPr lang="es-ES" sz="1600" i="1" dirty="0">
                <a:solidFill>
                  <a:srgbClr val="660033"/>
                </a:solidFill>
                <a:latin typeface="Candara" panose="020E0502030303020204" pitchFamily="34" charset="0"/>
              </a:rPr>
              <a:t>por la ternura de mi pensamiento.</a:t>
            </a:r>
          </a:p>
          <a:p>
            <a:endParaRPr lang="es-ES" dirty="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3BAE3A38-9065-4AC1-936A-9A001E30F7D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573" y="1588567"/>
            <a:ext cx="5041337" cy="3573825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45F9A79-7A4F-4534-96A5-3C66D9F538C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551" y="1588567"/>
            <a:ext cx="5031359" cy="3573825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D63CE29A-6CDD-4A24-99EC-FC88033196C8}"/>
              </a:ext>
            </a:extLst>
          </p:cNvPr>
          <p:cNvSpPr txBox="1"/>
          <p:nvPr/>
        </p:nvSpPr>
        <p:spPr>
          <a:xfrm>
            <a:off x="5431635" y="2147339"/>
            <a:ext cx="325762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i="1" dirty="0">
                <a:solidFill>
                  <a:srgbClr val="660033"/>
                </a:solidFill>
                <a:latin typeface="Candara" panose="020E0502030303020204" pitchFamily="34" charset="0"/>
              </a:rPr>
              <a:t>Algo tuyo quedose entre mi vida</a:t>
            </a:r>
          </a:p>
          <a:p>
            <a:r>
              <a:rPr lang="es-ES" sz="1600" i="1" dirty="0">
                <a:solidFill>
                  <a:srgbClr val="660033"/>
                </a:solidFill>
                <a:latin typeface="Candara" panose="020E0502030303020204" pitchFamily="34" charset="0"/>
              </a:rPr>
              <a:t>como afilada flor de sufrimiento;</a:t>
            </a:r>
          </a:p>
          <a:p>
            <a:r>
              <a:rPr lang="es-ES" sz="1600" i="1" dirty="0">
                <a:solidFill>
                  <a:srgbClr val="660033"/>
                </a:solidFill>
                <a:latin typeface="Candara" panose="020E0502030303020204" pitchFamily="34" charset="0"/>
              </a:rPr>
              <a:t>sangra mi llanto por tu propia herida</a:t>
            </a:r>
          </a:p>
          <a:p>
            <a:r>
              <a:rPr lang="es-ES" sz="1600" i="1" dirty="0">
                <a:solidFill>
                  <a:srgbClr val="660033"/>
                </a:solidFill>
                <a:latin typeface="Candara" panose="020E0502030303020204" pitchFamily="34" charset="0"/>
              </a:rPr>
              <a:t>y sube tu canción por mi lamento.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3A06402C-5774-4D14-8248-EA6A9EF22DC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551" y="1588557"/>
            <a:ext cx="5031358" cy="3573825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C975F386-2E6E-422F-94B1-EB07113C8F07}"/>
              </a:ext>
            </a:extLst>
          </p:cNvPr>
          <p:cNvSpPr txBox="1"/>
          <p:nvPr/>
        </p:nvSpPr>
        <p:spPr>
          <a:xfrm>
            <a:off x="5462748" y="3343767"/>
            <a:ext cx="30315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i="1" dirty="0">
                <a:solidFill>
                  <a:srgbClr val="660033"/>
                </a:solidFill>
                <a:latin typeface="Candara" panose="020E0502030303020204" pitchFamily="34" charset="0"/>
              </a:rPr>
              <a:t>Esa es la causa de mi mal cercano,</a:t>
            </a:r>
          </a:p>
          <a:p>
            <a:r>
              <a:rPr lang="es-ES" sz="1600" i="1" dirty="0">
                <a:solidFill>
                  <a:srgbClr val="660033"/>
                </a:solidFill>
                <a:latin typeface="Candara" panose="020E0502030303020204" pitchFamily="34" charset="0"/>
              </a:rPr>
              <a:t>la certidumbre del inmenso hastío</a:t>
            </a:r>
          </a:p>
          <a:p>
            <a:r>
              <a:rPr lang="es-ES" sz="1600" i="1" dirty="0">
                <a:solidFill>
                  <a:srgbClr val="660033"/>
                </a:solidFill>
                <a:latin typeface="Candara" panose="020E0502030303020204" pitchFamily="34" charset="0"/>
              </a:rPr>
              <a:t>que dobla las espigas de tu mano.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5135370B-973A-40AC-878D-C2A16EE09E5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550" y="1588547"/>
            <a:ext cx="5031358" cy="357382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B78A137-DE41-4275-BD25-9BF9E09E7A3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36000"/>
                    </a14:imgEffect>
                    <a14:imgEffect>
                      <a14:saturation sat="400000"/>
                    </a14:imgEffect>
                    <a14:imgEffect>
                      <a14:brightnessContrast bright="-86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332" y="1022311"/>
            <a:ext cx="5613442" cy="4933656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280C26CF-E881-48E0-BD06-D5FCA8E330E0}"/>
              </a:ext>
            </a:extLst>
          </p:cNvPr>
          <p:cNvSpPr txBox="1"/>
          <p:nvPr/>
        </p:nvSpPr>
        <p:spPr>
          <a:xfrm>
            <a:off x="5462748" y="4210281"/>
            <a:ext cx="31357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i="1" dirty="0">
                <a:solidFill>
                  <a:srgbClr val="660033"/>
                </a:solidFill>
                <a:latin typeface="Candara" panose="020E0502030303020204" pitchFamily="34" charset="0"/>
              </a:rPr>
              <a:t>Porque tú eres la espuma de ese río</a:t>
            </a:r>
          </a:p>
          <a:p>
            <a:r>
              <a:rPr lang="es-ES" sz="1600" i="1" dirty="0">
                <a:solidFill>
                  <a:srgbClr val="660033"/>
                </a:solidFill>
                <a:latin typeface="Candara" panose="020E0502030303020204" pitchFamily="34" charset="0"/>
              </a:rPr>
              <a:t>que nace en tus llanuras de verano</a:t>
            </a:r>
          </a:p>
          <a:p>
            <a:r>
              <a:rPr lang="es-ES" sz="1600" i="1" dirty="0">
                <a:solidFill>
                  <a:srgbClr val="660033"/>
                </a:solidFill>
                <a:latin typeface="Candara" panose="020E0502030303020204" pitchFamily="34" charset="0"/>
              </a:rPr>
              <a:t>y muere en mis crepúsculos de frío.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04987AB9-F363-4719-8559-5EE17EB0B770}"/>
              </a:ext>
            </a:extLst>
          </p:cNvPr>
          <p:cNvSpPr txBox="1"/>
          <p:nvPr/>
        </p:nvSpPr>
        <p:spPr>
          <a:xfrm>
            <a:off x="3347481" y="6627366"/>
            <a:ext cx="52416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i="1" dirty="0">
                <a:solidFill>
                  <a:srgbClr val="660033"/>
                </a:solidFill>
                <a:latin typeface="Cambria" panose="02040503050406030204" pitchFamily="18" charset="0"/>
              </a:rPr>
              <a:t>Todos los derechos de autor © pertenecen a los respectivos artistas / fotógrafos</a:t>
            </a:r>
            <a:endParaRPr lang="en-CA" sz="1200" dirty="0">
              <a:solidFill>
                <a:srgbClr val="660033"/>
              </a:solidFill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F2296C3-6E44-4B4B-9181-502CE92D8D29}"/>
              </a:ext>
            </a:extLst>
          </p:cNvPr>
          <p:cNvSpPr txBox="1"/>
          <p:nvPr/>
        </p:nvSpPr>
        <p:spPr>
          <a:xfrm>
            <a:off x="236550" y="6463150"/>
            <a:ext cx="1253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i="1" dirty="0">
                <a:solidFill>
                  <a:srgbClr val="660033"/>
                </a:solidFill>
                <a:latin typeface="Cambria" panose="02040503050406030204" pitchFamily="18" charset="0"/>
              </a:rPr>
              <a:t>Paso </a:t>
            </a:r>
            <a:r>
              <a:rPr lang="en-CA" sz="1200" i="1" dirty="0" err="1">
                <a:solidFill>
                  <a:srgbClr val="660033"/>
                </a:solidFill>
                <a:latin typeface="Cambria" panose="02040503050406030204" pitchFamily="18" charset="0"/>
              </a:rPr>
              <a:t>automatico</a:t>
            </a:r>
            <a:endParaRPr lang="en-CA" sz="1200" i="1" dirty="0">
              <a:solidFill>
                <a:srgbClr val="660033"/>
              </a:solidFill>
              <a:latin typeface="Cambria" panose="02040503050406030204" pitchFamily="18" charset="0"/>
            </a:endParaRP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B6A657E7-A65A-4B61-AA7B-433224AA61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68944" y="-33157"/>
            <a:ext cx="10058116" cy="693752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79B79F2-963A-4A48-A8A0-69B3D3FA23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42097" y="-54638"/>
            <a:ext cx="10031269" cy="6937522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98B60B14-FB74-4BE2-BA8F-E1FBF8DA5624}"/>
              </a:ext>
            </a:extLst>
          </p:cNvPr>
          <p:cNvSpPr txBox="1"/>
          <p:nvPr/>
        </p:nvSpPr>
        <p:spPr>
          <a:xfrm>
            <a:off x="4349978" y="1014016"/>
            <a:ext cx="2877711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>
                <a:solidFill>
                  <a:srgbClr val="660033"/>
                </a:solidFill>
                <a:latin typeface="Candara" panose="020E0502030303020204" pitchFamily="34" charset="0"/>
              </a:rPr>
              <a:t>Te busco aún imagen ya perdida,</a:t>
            </a:r>
          </a:p>
          <a:p>
            <a:r>
              <a:rPr lang="es-ES" sz="1400" i="1" dirty="0">
                <a:solidFill>
                  <a:srgbClr val="660033"/>
                </a:solidFill>
                <a:latin typeface="Candara" panose="020E0502030303020204" pitchFamily="34" charset="0"/>
              </a:rPr>
              <a:t>cegada luz, desorbitado viento,</a:t>
            </a:r>
          </a:p>
          <a:p>
            <a:r>
              <a:rPr lang="es-ES" sz="1400" i="1" dirty="0">
                <a:solidFill>
                  <a:srgbClr val="660033"/>
                </a:solidFill>
                <a:latin typeface="Candara" panose="020E0502030303020204" pitchFamily="34" charset="0"/>
              </a:rPr>
              <a:t>esperanza tan sólo sostenida</a:t>
            </a:r>
          </a:p>
          <a:p>
            <a:r>
              <a:rPr lang="es-ES" sz="1400" i="1" dirty="0">
                <a:solidFill>
                  <a:srgbClr val="660033"/>
                </a:solidFill>
                <a:latin typeface="Candara" panose="020E0502030303020204" pitchFamily="34" charset="0"/>
              </a:rPr>
              <a:t>por la ternura de mi pensamiento.</a:t>
            </a:r>
          </a:p>
          <a:p>
            <a:endParaRPr lang="es-ES" sz="1400" i="1" dirty="0">
              <a:solidFill>
                <a:srgbClr val="660033"/>
              </a:solidFill>
              <a:latin typeface="Candara" panose="020E0502030303020204" pitchFamily="34" charset="0"/>
            </a:endParaRPr>
          </a:p>
          <a:p>
            <a:r>
              <a:rPr lang="es-ES" sz="1400" i="1" dirty="0">
                <a:solidFill>
                  <a:srgbClr val="660033"/>
                </a:solidFill>
                <a:latin typeface="Candara" panose="020E0502030303020204" pitchFamily="34" charset="0"/>
              </a:rPr>
              <a:t>Algo tuyo quedose entre mi vida</a:t>
            </a:r>
          </a:p>
          <a:p>
            <a:r>
              <a:rPr lang="es-ES" sz="1400" i="1" dirty="0">
                <a:solidFill>
                  <a:srgbClr val="660033"/>
                </a:solidFill>
                <a:latin typeface="Candara" panose="020E0502030303020204" pitchFamily="34" charset="0"/>
              </a:rPr>
              <a:t>como afilada flor de sufrimiento;</a:t>
            </a:r>
          </a:p>
          <a:p>
            <a:r>
              <a:rPr lang="es-ES" sz="1400" i="1" dirty="0">
                <a:solidFill>
                  <a:srgbClr val="660033"/>
                </a:solidFill>
                <a:latin typeface="Candara" panose="020E0502030303020204" pitchFamily="34" charset="0"/>
              </a:rPr>
              <a:t>sangra mi llanto por tu propia herida</a:t>
            </a:r>
          </a:p>
          <a:p>
            <a:r>
              <a:rPr lang="es-ES" sz="1400" i="1" dirty="0">
                <a:solidFill>
                  <a:srgbClr val="660033"/>
                </a:solidFill>
                <a:latin typeface="Candara" panose="020E0502030303020204" pitchFamily="34" charset="0"/>
              </a:rPr>
              <a:t>y sube tu canción por mi lamento.</a:t>
            </a:r>
          </a:p>
          <a:p>
            <a:endParaRPr lang="es-ES" sz="1400" i="1" dirty="0">
              <a:solidFill>
                <a:srgbClr val="660033"/>
              </a:solidFill>
              <a:latin typeface="Candara" panose="020E0502030303020204" pitchFamily="34" charset="0"/>
            </a:endParaRPr>
          </a:p>
          <a:p>
            <a:r>
              <a:rPr lang="es-ES" sz="1400" i="1" dirty="0">
                <a:solidFill>
                  <a:srgbClr val="660033"/>
                </a:solidFill>
                <a:latin typeface="Candara" panose="020E0502030303020204" pitchFamily="34" charset="0"/>
              </a:rPr>
              <a:t>Esa es la causa de mi mal cercano,</a:t>
            </a:r>
          </a:p>
          <a:p>
            <a:r>
              <a:rPr lang="es-ES" sz="1400" i="1" dirty="0">
                <a:solidFill>
                  <a:srgbClr val="660033"/>
                </a:solidFill>
                <a:latin typeface="Candara" panose="020E0502030303020204" pitchFamily="34" charset="0"/>
              </a:rPr>
              <a:t>la certidumbre del inmenso hastío</a:t>
            </a:r>
          </a:p>
          <a:p>
            <a:r>
              <a:rPr lang="es-ES" sz="1400" i="1" dirty="0">
                <a:solidFill>
                  <a:srgbClr val="660033"/>
                </a:solidFill>
                <a:latin typeface="Candara" panose="020E0502030303020204" pitchFamily="34" charset="0"/>
              </a:rPr>
              <a:t>que dobla las espigas de tu mano.</a:t>
            </a:r>
          </a:p>
          <a:p>
            <a:endParaRPr lang="es-ES" sz="1400" i="1" dirty="0">
              <a:solidFill>
                <a:srgbClr val="660033"/>
              </a:solidFill>
              <a:latin typeface="Candara" panose="020E0502030303020204" pitchFamily="34" charset="0"/>
            </a:endParaRPr>
          </a:p>
          <a:p>
            <a:r>
              <a:rPr lang="es-ES" sz="1400" i="1" dirty="0">
                <a:solidFill>
                  <a:srgbClr val="660033"/>
                </a:solidFill>
                <a:latin typeface="Candara" panose="020E0502030303020204" pitchFamily="34" charset="0"/>
              </a:rPr>
              <a:t>Porque tú eres la espuma de ese río</a:t>
            </a:r>
          </a:p>
          <a:p>
            <a:r>
              <a:rPr lang="es-ES" sz="1400" i="1" dirty="0">
                <a:solidFill>
                  <a:srgbClr val="660033"/>
                </a:solidFill>
                <a:latin typeface="Candara" panose="020E0502030303020204" pitchFamily="34" charset="0"/>
              </a:rPr>
              <a:t>que nace en tus llanuras de verano</a:t>
            </a:r>
          </a:p>
          <a:p>
            <a:r>
              <a:rPr lang="es-ES" sz="1400" i="1" dirty="0">
                <a:solidFill>
                  <a:srgbClr val="660033"/>
                </a:solidFill>
                <a:latin typeface="Candara" panose="020E0502030303020204" pitchFamily="34" charset="0"/>
              </a:rPr>
              <a:t>y muere en mis crepúsculos de frío.</a:t>
            </a:r>
          </a:p>
          <a:p>
            <a:endParaRPr lang="es-ES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154B8A02-0472-44DA-B0F1-AE3A18916499}"/>
              </a:ext>
            </a:extLst>
          </p:cNvPr>
          <p:cNvSpPr txBox="1"/>
          <p:nvPr/>
        </p:nvSpPr>
        <p:spPr>
          <a:xfrm>
            <a:off x="4337636" y="553295"/>
            <a:ext cx="2464136" cy="3370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90" i="1" dirty="0">
                <a:solidFill>
                  <a:srgbClr val="660033"/>
                </a:solidFill>
                <a:latin typeface="Candara" panose="020E0502030303020204" pitchFamily="34" charset="0"/>
              </a:rPr>
              <a:t>Cegada Luz – Laura Victoria</a:t>
            </a:r>
            <a:endParaRPr lang="en-CA" sz="1590" i="1" dirty="0">
              <a:solidFill>
                <a:srgbClr val="660033"/>
              </a:solidFill>
              <a:latin typeface="Candara" panose="020E0502030303020204" pitchFamily="34" charset="0"/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E3B91846-BD19-4639-AB5B-043A27C1B002}"/>
              </a:ext>
            </a:extLst>
          </p:cNvPr>
          <p:cNvSpPr txBox="1"/>
          <p:nvPr/>
        </p:nvSpPr>
        <p:spPr>
          <a:xfrm>
            <a:off x="324628" y="2505679"/>
            <a:ext cx="278339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000" dirty="0">
                <a:solidFill>
                  <a:srgbClr val="660033"/>
                </a:solidFill>
                <a:latin typeface="Fiolex Girls" panose="020B0603050302020204" pitchFamily="34" charset="0"/>
              </a:rPr>
              <a:t>Difundiendo Poesia</a:t>
            </a: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A8E38A8E-7261-40C3-AC42-F8946E3C5F4B}"/>
              </a:ext>
            </a:extLst>
          </p:cNvPr>
          <p:cNvSpPr txBox="1"/>
          <p:nvPr/>
        </p:nvSpPr>
        <p:spPr>
          <a:xfrm>
            <a:off x="196369" y="3375459"/>
            <a:ext cx="2621230" cy="5786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160" dirty="0">
                <a:solidFill>
                  <a:srgbClr val="660033"/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87BD5FBF-D937-4376-962D-BE188CF51925}"/>
              </a:ext>
            </a:extLst>
          </p:cNvPr>
          <p:cNvSpPr txBox="1"/>
          <p:nvPr/>
        </p:nvSpPr>
        <p:spPr>
          <a:xfrm>
            <a:off x="4873450" y="2888901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3036F1D6-42C2-41DE-B82E-C771FD9F7717}"/>
              </a:ext>
            </a:extLst>
          </p:cNvPr>
          <p:cNvSpPr txBox="1"/>
          <p:nvPr/>
        </p:nvSpPr>
        <p:spPr>
          <a:xfrm>
            <a:off x="4519801" y="5996521"/>
            <a:ext cx="2430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Audio –Promises under the moon</a:t>
            </a:r>
          </a:p>
          <a:p>
            <a:r>
              <a:rPr lang="en-CA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Ernesto </a:t>
            </a:r>
            <a:r>
              <a:rPr lang="en-CA" sz="1200" i="1" dirty="0" err="1">
                <a:solidFill>
                  <a:srgbClr val="660033"/>
                </a:solidFill>
                <a:latin typeface="Candara" panose="020E0502030303020204" pitchFamily="34" charset="0"/>
              </a:rPr>
              <a:t>Cortazar</a:t>
            </a:r>
            <a:endParaRPr lang="en-CA" sz="1200" i="1" dirty="0">
              <a:solidFill>
                <a:srgbClr val="660033"/>
              </a:solidFill>
              <a:latin typeface="Candara" panose="020E0502030303020204" pitchFamily="34" charset="0"/>
            </a:endParaRP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15B8E7B3-0BA4-4BCA-9AED-612414DEC63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45357" y="-33157"/>
            <a:ext cx="13861865" cy="691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53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>
            <p:snd r:embed="rId2" name="ERNESTO CORTAZAR-Promises Under The Moon.wav"/>
          </p:stSnd>
        </p:sndAc>
      </p:transition>
    </mc:Choice>
    <mc:Fallback xmlns="">
      <p:transition advClick="0">
        <p:sndAc>
          <p:stSnd>
            <p:snd r:embed="rId12" name="ERNESTO CORTAZAR-Promises Under The Mo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4636 -0.06065 L -0.43086 -0.24213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32" y="-9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90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1328 -0.08056 L -0.25027 -0.34745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77" y="-1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300"/>
                            </p:stCondLst>
                            <p:childTnLst>
                              <p:par>
                                <p:cTn id="1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4300"/>
                            </p:stCondLst>
                            <p:childTnLst>
                              <p:par>
                                <p:cTn id="26" presetID="43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4300"/>
                            </p:stCondLst>
                            <p:childTnLst>
                              <p:par>
                                <p:cTn id="37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9420"/>
                            </p:stCondLst>
                            <p:childTnLst>
                              <p:par>
                                <p:cTn id="48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486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136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436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686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19860"/>
                            </p:stCondLst>
                            <p:childTnLst>
                              <p:par>
                                <p:cTn id="7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5460"/>
                            </p:stCondLst>
                            <p:childTnLst>
                              <p:par>
                                <p:cTn id="8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2846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9" grpId="0"/>
      <p:bldP spid="10" grpId="1"/>
      <p:bldP spid="13" grpId="0"/>
      <p:bldP spid="11" grpId="0"/>
      <p:bldP spid="19" grpId="0"/>
      <p:bldP spid="22" grpId="0"/>
      <p:bldP spid="27" grpId="0"/>
      <p:bldP spid="29" grpId="0"/>
      <p:bldP spid="3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5F3CF66-7C83-48D7-9107-65A80CEF62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08CD031-D7A9-4639-AE75-CF546F823A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0CC1C8C8-0F49-433F-B6B2-42F82FA5F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9C95B14-7C39-4E77-A2FE-C7C9ADC2E5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A3D227A-C89F-41C2-9F49-2A34A3C413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435590F9-7B45-4D5A-B3FF-A036C9EAF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18F5A30C-9C9C-4D3D-BF86-166B9ECFCD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6D73B912-816F-43B3-BF88-08E5917A3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BA005DC5-001B-4F9B-BD1B-89ACE2B98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935F245A-15FC-4DFE-8341-D484A671A1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5389068B-4D94-437E-8DB0-DBFD3DE83D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915322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397</TotalTime>
  <Words>247</Words>
  <Application>Microsoft Office PowerPoint</Application>
  <PresentationFormat>Panorámica</PresentationFormat>
  <Paragraphs>42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Candara</vt:lpstr>
      <vt:lpstr>Kristen ITC</vt:lpstr>
      <vt:lpstr>Book Antiqua</vt:lpstr>
      <vt:lpstr>Fiolex Girls</vt:lpstr>
      <vt:lpstr>Calibri Light</vt:lpstr>
      <vt:lpstr>Calibri</vt:lpstr>
      <vt:lpstr>Arial</vt:lpstr>
      <vt:lpstr>Cambria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37</cp:revision>
  <dcterms:created xsi:type="dcterms:W3CDTF">2020-03-01T16:34:35Z</dcterms:created>
  <dcterms:modified xsi:type="dcterms:W3CDTF">2020-03-27T21:04:47Z</dcterms:modified>
</cp:coreProperties>
</file>