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82" r:id="rId3"/>
    <p:sldId id="259" r:id="rId4"/>
    <p:sldId id="258" r:id="rId5"/>
    <p:sldId id="260" r:id="rId6"/>
    <p:sldId id="261" r:id="rId7"/>
    <p:sldId id="262" r:id="rId8"/>
    <p:sldId id="263" r:id="rId9"/>
    <p:sldId id="271" r:id="rId10"/>
    <p:sldId id="264" r:id="rId11"/>
    <p:sldId id="265" r:id="rId12"/>
    <p:sldId id="268" r:id="rId13"/>
    <p:sldId id="266" r:id="rId14"/>
    <p:sldId id="272" r:id="rId15"/>
    <p:sldId id="269" r:id="rId16"/>
    <p:sldId id="270" r:id="rId17"/>
    <p:sldId id="274" r:id="rId18"/>
    <p:sldId id="275" r:id="rId19"/>
    <p:sldId id="273" r:id="rId20"/>
    <p:sldId id="276" r:id="rId21"/>
    <p:sldId id="277" r:id="rId22"/>
    <p:sldId id="283" r:id="rId23"/>
    <p:sldId id="279" r:id="rId24"/>
    <p:sldId id="284" r:id="rId25"/>
    <p:sldId id="278" r:id="rId26"/>
    <p:sldId id="281" r:id="rId27"/>
    <p:sldId id="285" r:id="rId28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HVPjcypuSss1QaUJys/Ww" hashData="a5mEkeG0wxs9SaPEDQGxk+9U4Y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28D4F90-B494-477C-BA7E-B6272682447E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BB53120-9243-461D-85EA-2816A7CC67B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704F7-86A8-45A6-AA6D-2F05368557DE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41337-C84D-47CB-A104-BD5DEBBC5D8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34986-2E41-422E-A5FD-64CDCB0C8C39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A236C-6CED-4238-A5CF-D164430F0E2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76802-B8B4-43BB-8F3C-A51ED07C4305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0B1B5-584A-4B65-B0FE-10AA24C19F2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C2F5A-453D-496D-B284-1F67E2F4ABBE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C41ED-EC6D-4B29-9062-05A5EC1AFA7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67851-C856-4EB7-B88F-53E567DA5DE0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81DC0-4C7F-462B-AE79-04005AB9262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87925-CA06-4C95-BC24-46C52E7A0151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4FD84-0AB0-40D5-8BBF-D1AD299AF7A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DA73F-A2C1-443C-97EF-DBD5B80DAB26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83E20-A5C6-47E6-AC38-56514103420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008DC-C9E7-4D70-A439-0CA90C395AE9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DCCD4-FD19-4F07-8A03-8FCB7A18CB3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D55F5-DD20-40B2-A1B7-7F89E16C51C4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B481C-DE51-4CED-BA82-F3431082CCF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8257D-61E6-4E48-A74F-69478B3C5369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39C12-5AF2-4791-A0F4-441E3F99D6D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C13A2-E6DC-4946-96CB-DA6744F59EF8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BEC5-D97F-4C67-8A06-1AB6BCC475E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9D934-C9E8-48E9-B3BF-DBE3A8696EE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8D453C4-5076-47BE-B809-CA8733023CB7}" type="datetimeFigureOut">
              <a:rPr lang="es-CL"/>
              <a:pPr>
                <a:defRPr/>
              </a:pPr>
              <a:t>04-10-2012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E8CE11-0DCD-4E59-8F7C-7A4895EC64A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83A5F353-B31E-4196-BBDF-87CCCD67F03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3 Imagen" descr="montajeotoño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Hexágono"/>
          <p:cNvSpPr/>
          <p:nvPr/>
        </p:nvSpPr>
        <p:spPr>
          <a:xfrm>
            <a:off x="-180975" y="-315913"/>
            <a:ext cx="2924175" cy="2520951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Hexágono"/>
          <p:cNvSpPr/>
          <p:nvPr/>
        </p:nvSpPr>
        <p:spPr>
          <a:xfrm>
            <a:off x="1492250" y="-315913"/>
            <a:ext cx="2922588" cy="2520951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Hexágono"/>
          <p:cNvSpPr/>
          <p:nvPr/>
        </p:nvSpPr>
        <p:spPr>
          <a:xfrm>
            <a:off x="2982913" y="-315913"/>
            <a:ext cx="2922587" cy="2520951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Hexágono"/>
          <p:cNvSpPr/>
          <p:nvPr/>
        </p:nvSpPr>
        <p:spPr>
          <a:xfrm>
            <a:off x="4606925" y="-315913"/>
            <a:ext cx="2924175" cy="2520951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Hexágono"/>
          <p:cNvSpPr/>
          <p:nvPr/>
        </p:nvSpPr>
        <p:spPr>
          <a:xfrm>
            <a:off x="6335713" y="-315913"/>
            <a:ext cx="2922587" cy="2520951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Hexágono"/>
          <p:cNvSpPr/>
          <p:nvPr/>
        </p:nvSpPr>
        <p:spPr>
          <a:xfrm>
            <a:off x="-180975" y="944563"/>
            <a:ext cx="2924175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Hexágono"/>
          <p:cNvSpPr/>
          <p:nvPr/>
        </p:nvSpPr>
        <p:spPr>
          <a:xfrm>
            <a:off x="1492250" y="944563"/>
            <a:ext cx="2922588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Hexágono"/>
          <p:cNvSpPr/>
          <p:nvPr/>
        </p:nvSpPr>
        <p:spPr>
          <a:xfrm>
            <a:off x="2982913" y="944563"/>
            <a:ext cx="2922587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Hexágono"/>
          <p:cNvSpPr/>
          <p:nvPr/>
        </p:nvSpPr>
        <p:spPr>
          <a:xfrm>
            <a:off x="4606925" y="944563"/>
            <a:ext cx="2924175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Hexágono"/>
          <p:cNvSpPr/>
          <p:nvPr/>
        </p:nvSpPr>
        <p:spPr>
          <a:xfrm>
            <a:off x="6335713" y="944563"/>
            <a:ext cx="2922587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Hexágono"/>
          <p:cNvSpPr/>
          <p:nvPr/>
        </p:nvSpPr>
        <p:spPr>
          <a:xfrm>
            <a:off x="-180975" y="2205038"/>
            <a:ext cx="2924175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Hexágono"/>
          <p:cNvSpPr/>
          <p:nvPr/>
        </p:nvSpPr>
        <p:spPr>
          <a:xfrm>
            <a:off x="1492250" y="2205038"/>
            <a:ext cx="2922588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Hexágono"/>
          <p:cNvSpPr/>
          <p:nvPr/>
        </p:nvSpPr>
        <p:spPr>
          <a:xfrm>
            <a:off x="2982913" y="2205038"/>
            <a:ext cx="2922587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Hexágono"/>
          <p:cNvSpPr/>
          <p:nvPr/>
        </p:nvSpPr>
        <p:spPr>
          <a:xfrm>
            <a:off x="4606925" y="2205038"/>
            <a:ext cx="2924175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Hexágono"/>
          <p:cNvSpPr/>
          <p:nvPr/>
        </p:nvSpPr>
        <p:spPr>
          <a:xfrm>
            <a:off x="6335713" y="2205038"/>
            <a:ext cx="2922587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Hexágono"/>
          <p:cNvSpPr/>
          <p:nvPr/>
        </p:nvSpPr>
        <p:spPr>
          <a:xfrm>
            <a:off x="-180975" y="3465513"/>
            <a:ext cx="2924175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5" name="24 Hexágono"/>
          <p:cNvSpPr/>
          <p:nvPr/>
        </p:nvSpPr>
        <p:spPr>
          <a:xfrm>
            <a:off x="1492250" y="3465513"/>
            <a:ext cx="2922588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Hexágono"/>
          <p:cNvSpPr/>
          <p:nvPr/>
        </p:nvSpPr>
        <p:spPr>
          <a:xfrm>
            <a:off x="2982913" y="3465513"/>
            <a:ext cx="2922587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Hexágono"/>
          <p:cNvSpPr/>
          <p:nvPr/>
        </p:nvSpPr>
        <p:spPr>
          <a:xfrm>
            <a:off x="4606925" y="3465513"/>
            <a:ext cx="2924175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Hexágono"/>
          <p:cNvSpPr/>
          <p:nvPr/>
        </p:nvSpPr>
        <p:spPr>
          <a:xfrm>
            <a:off x="6335713" y="3465513"/>
            <a:ext cx="2922587" cy="2519362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Hexágono"/>
          <p:cNvSpPr/>
          <p:nvPr/>
        </p:nvSpPr>
        <p:spPr>
          <a:xfrm>
            <a:off x="-180975" y="4686300"/>
            <a:ext cx="2924175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Hexágono"/>
          <p:cNvSpPr/>
          <p:nvPr/>
        </p:nvSpPr>
        <p:spPr>
          <a:xfrm>
            <a:off x="1492250" y="4686300"/>
            <a:ext cx="2922588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Hexágono"/>
          <p:cNvSpPr/>
          <p:nvPr/>
        </p:nvSpPr>
        <p:spPr>
          <a:xfrm>
            <a:off x="2982913" y="4686300"/>
            <a:ext cx="2922587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31 Hexágono"/>
          <p:cNvSpPr/>
          <p:nvPr/>
        </p:nvSpPr>
        <p:spPr>
          <a:xfrm>
            <a:off x="4606925" y="4686300"/>
            <a:ext cx="2924175" cy="2520950"/>
          </a:xfrm>
          <a:prstGeom prst="hexagon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32 Hexágono"/>
          <p:cNvSpPr/>
          <p:nvPr/>
        </p:nvSpPr>
        <p:spPr>
          <a:xfrm>
            <a:off x="6335713" y="4686300"/>
            <a:ext cx="2808287" cy="2520950"/>
          </a:xfrm>
          <a:prstGeom prst="hexag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5" name="34 CuadroTexto"/>
          <p:cNvSpPr txBox="1"/>
          <p:nvPr/>
        </p:nvSpPr>
        <p:spPr>
          <a:xfrm>
            <a:off x="1214414" y="4429132"/>
            <a:ext cx="657232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5400" b="1">
                <a:ln>
                  <a:solidFill>
                    <a:srgbClr val="FFC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excellent 3D" pitchFamily="2" charset="0"/>
                <a:ea typeface="Vanessa" pitchFamily="2" charset="0"/>
                <a:cs typeface="Mexcellent 3D" pitchFamily="2" charset="0"/>
              </a:rPr>
              <a:t>Caricias </a:t>
            </a:r>
            <a:r>
              <a:rPr lang="es-CL" sz="5400" b="1" smtClean="0">
                <a:ln>
                  <a:solidFill>
                    <a:srgbClr val="FFC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excellent 3D" pitchFamily="2" charset="0"/>
                <a:ea typeface="Vanessa" pitchFamily="2" charset="0"/>
                <a:cs typeface="Mexcellent 3D" pitchFamily="2" charset="0"/>
              </a:rPr>
              <a:t>DE</a:t>
            </a:r>
            <a:r>
              <a:rPr lang="es-CL" sz="5400" b="1" smtClean="0">
                <a:ln>
                  <a:solidFill>
                    <a:srgbClr val="FFC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excellent 3D" pitchFamily="2" charset="0"/>
                <a:ea typeface="Vanessa" pitchFamily="2" charset="0"/>
                <a:cs typeface="Mexcellent 3D" pitchFamily="2" charset="0"/>
              </a:rPr>
              <a:t> </a:t>
            </a:r>
            <a:r>
              <a:rPr lang="es-CL" sz="5400" b="1" dirty="0">
                <a:ln>
                  <a:solidFill>
                    <a:srgbClr val="FFC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excellent 3D" pitchFamily="2" charset="0"/>
                <a:ea typeface="Vanessa" pitchFamily="2" charset="0"/>
                <a:cs typeface="Mexcellent 3D" pitchFamily="2" charset="0"/>
              </a:rPr>
              <a:t>Otoño</a:t>
            </a:r>
          </a:p>
        </p:txBody>
      </p:sp>
    </p:spTree>
  </p:cSld>
  <p:clrMapOvr>
    <a:masterClrMapping/>
  </p:clrMapOvr>
  <p:transition spd="slow" advTm="10000">
    <p:split orient="vert"/>
    <p:sndAc>
      <p:stSnd loop="1">
        <p:snd r:embed="rId2" name="032.Aranju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0"/>
                            </p:stCondLst>
                            <p:childTnLst>
                              <p:par>
                                <p:cTn id="15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2200"/>
                            </p:stCondLst>
                            <p:childTnLst>
                              <p:par>
                                <p:cTn id="171" presetID="48" presetClass="exit" presetSubtype="0" decel="5000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rartle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rartle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E:\MIS COSAS\DOCUMENTOS ANA\PHOTOSOP\oliendounaros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714375"/>
            <a:ext cx="4929188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ientodeotoño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sientodeotoño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MIS COSAS\DOCUMENTOS ANA\PHOTOSOP\bes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813" y="142875"/>
            <a:ext cx="4357687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rtleog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rtleog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rtleog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E:\MIS COSAS\DOCUMENTOS ANA\PHOTOSOP\7bd6ccd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50" y="1571625"/>
            <a:ext cx="6000750" cy="382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69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3869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3869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E:\MIS COSAS\DOCUMENTOS ANA\PHOTOSOP\61adf04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13" y="2000250"/>
            <a:ext cx="4000501" cy="510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4322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274322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E:\MIS COSAS\DOCUMENTOS ANA\PHOTOSOP\8e65c2c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357188"/>
            <a:ext cx="409892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humb_big_normal_b745e360fcc3981fd79c506b0fa4bd5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thumb_big_normal_b745e360fcc3981fd79c506b0fa4bd5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E:\MIS COSAS\DOCUMENTOS ANA\PHOTOSOP\b61589d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915553" flipH="1">
            <a:off x="4516438" y="-57150"/>
            <a:ext cx="4745038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isajshm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aisajshm.jpg"/>
          <p:cNvPicPr>
            <a:picLocks noChangeAspect="1"/>
          </p:cNvPicPr>
          <p:nvPr/>
        </p:nvPicPr>
        <p:blipFill>
          <a:blip r:embed="rId2" cstate="print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E:\MIS COSAS\DOCUMENTOS ANA\PHOTOSOP\abrazados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643188"/>
            <a:ext cx="3392488" cy="4357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38413667bc397f80059e22d720fb1e65_720x5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38413667bc397f80059e22d720fb1e65_720x56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MIS COSAS\DOCUMENTOS ANA\PHOTOSOP\0cfa402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75" y="2071688"/>
            <a:ext cx="3857625" cy="438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21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4021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40218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E:\MIS COSAS\DOCUMENTOS ANA\PHOTOSOP\TRANSPARENTES (4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8" y="1928813"/>
            <a:ext cx="6332537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ish_golden_autumn_by_WiciaQ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Polish_golden_autumn_by_WiciaQ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E:\MIS COSAS\DOCUMENTOS ANA\PHOTOSOP\mediodesnud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313" y="1449388"/>
            <a:ext cx="3786187" cy="540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ío-cubierto-de-hojas-en-Aspen.jpg"/>
          <p:cNvPicPr>
            <a:picLocks noChangeAspect="1"/>
          </p:cNvPicPr>
          <p:nvPr/>
        </p:nvPicPr>
        <p:blipFill>
          <a:blip r:embed="rId2" cstate="print"/>
          <a:srcRect r="50000" b="8333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Río-cubierto-de-hojas-en-Aspen.jpg"/>
          <p:cNvPicPr>
            <a:picLocks noChangeAspect="1"/>
          </p:cNvPicPr>
          <p:nvPr/>
        </p:nvPicPr>
        <p:blipFill>
          <a:blip r:embed="rId2" cstate="print"/>
          <a:srcRect l="50000" b="8333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E:\MIS COSAS\DOCUMENTOS ANA\PHOTOSOP\TRANSPARENTES (39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313" y="1785938"/>
            <a:ext cx="6953250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2dd54w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382dd54w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 descr="E:\MIS COSAS\DOCUMENTOS ANA\PHOTOSOP\8d9b493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75" y="1500188"/>
            <a:ext cx="4527550" cy="339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a3d82e1w.jpg"/>
          <p:cNvPicPr>
            <a:picLocks noChangeAspect="1"/>
          </p:cNvPicPr>
          <p:nvPr/>
        </p:nvPicPr>
        <p:blipFill>
          <a:blip r:embed="rId2" cstate="print"/>
          <a:srcRect r="67969"/>
          <a:stretch>
            <a:fillRect/>
          </a:stretch>
        </p:blipFill>
        <p:spPr bwMode="auto">
          <a:xfrm>
            <a:off x="0" y="0"/>
            <a:ext cx="2928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88a3d82e1w.jpg"/>
          <p:cNvPicPr>
            <a:picLocks noChangeAspect="1"/>
          </p:cNvPicPr>
          <p:nvPr/>
        </p:nvPicPr>
        <p:blipFill>
          <a:blip r:embed="rId2" cstate="print"/>
          <a:srcRect l="32031" r="33594"/>
          <a:stretch>
            <a:fillRect/>
          </a:stretch>
        </p:blipFill>
        <p:spPr bwMode="auto">
          <a:xfrm>
            <a:off x="2928938" y="0"/>
            <a:ext cx="3143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88a3d82e1w.jpg"/>
          <p:cNvPicPr>
            <a:picLocks noChangeAspect="1"/>
          </p:cNvPicPr>
          <p:nvPr/>
        </p:nvPicPr>
        <p:blipFill>
          <a:blip r:embed="rId2" cstate="print"/>
          <a:srcRect l="66406"/>
          <a:stretch>
            <a:fillRect/>
          </a:stretch>
        </p:blipFill>
        <p:spPr bwMode="auto">
          <a:xfrm>
            <a:off x="6072188" y="0"/>
            <a:ext cx="307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E:\MIS COSAS\DOCUMENTOS ANA\PHOTOSOP\largo_es_el_olvido-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0188"/>
            <a:ext cx="7429500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jas_de_oto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hojas_de_oto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hojas_de_oton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E:\MIS COSAS\DOCUMENTOS ANA\PHOTOSOP\ab4addb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50" y="2857500"/>
            <a:ext cx="2571750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ed_carpet_s_1600x1200.jpg"/>
          <p:cNvPicPr>
            <a:picLocks noChangeAspect="1"/>
          </p:cNvPicPr>
          <p:nvPr/>
        </p:nvPicPr>
        <p:blipFill>
          <a:blip r:embed="rId2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ed_carpet_s_1600x1200.jpg"/>
          <p:cNvPicPr>
            <a:picLocks noChangeAspect="1"/>
          </p:cNvPicPr>
          <p:nvPr/>
        </p:nvPicPr>
        <p:blipFill>
          <a:blip r:embed="rId2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ed_carpet_s_1600x1200.jpg"/>
          <p:cNvPicPr>
            <a:picLocks noChangeAspect="1"/>
          </p:cNvPicPr>
          <p:nvPr/>
        </p:nvPicPr>
        <p:blipFill>
          <a:blip r:embed="rId2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red_carpet_s_1600x1200.jpg"/>
          <p:cNvPicPr>
            <a:picLocks noChangeAspect="1"/>
          </p:cNvPicPr>
          <p:nvPr/>
        </p:nvPicPr>
        <p:blipFill>
          <a:blip r:embed="rId2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E:\MIS COSAS\DOCUMENTOS ANA\PHOTOSOP\derojoabrazad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50" y="1524000"/>
            <a:ext cx="43434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379142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213791428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E:\MIS COSAS\DOCUMENTOS ANA\PHOTOSOP\c276869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1682750"/>
            <a:ext cx="2690813" cy="51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2807_d3e51b1ed448cddad3cbfa409f1c4347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62807_d3e51b1ed448cddad3cbfa409f1c4347_lar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62807_d3e51b1ed448cddad3cbfa409f1c4347_lar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E:\MIS COSAS\DOCUMENTOS ANA\PHOTOSOP\4b16de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1143000"/>
            <a:ext cx="4795838" cy="476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SC_1674_xa_tuobjetivo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6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SC_1674_xa_tuobjetivo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6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SC_1674_xa_tuobjetivof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6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E:\MIS COSAS\DOCUMENTOS ANA\PHOTOSOP\714716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142875"/>
            <a:ext cx="3643313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3 Imagen" descr="pps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pps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pps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E:\MIS COSAS\DOCUMENTOS ANA\PHOTOSOP\5014204d.png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/>
          <a:stretch>
            <a:fillRect/>
          </a:stretch>
        </p:blipFill>
        <p:spPr bwMode="auto">
          <a:xfrm>
            <a:off x="3286125" y="0"/>
            <a:ext cx="657225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4 Imagen" descr="montajeotoño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montajeotoño9.jpg"/>
          <p:cNvPicPr>
            <a:picLocks noChangeAspect="1"/>
          </p:cNvPicPr>
          <p:nvPr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ontajeotoño9.jpg"/>
          <p:cNvPicPr>
            <a:picLocks noChangeAspect="1"/>
          </p:cNvPicPr>
          <p:nvPr/>
        </p:nvPicPr>
        <p:blipFill>
          <a:blip r:embed="rId3" cstate="print">
            <a:lum brigh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ontajeotoño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-7_min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utumn-7_min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E:\MIS COSAS\DOCUMENTOS ANA\PHOTOSOP\7913032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0" y="188913"/>
            <a:ext cx="3500438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358183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rcRect t="65625"/>
          <a:stretch>
            <a:fillRect/>
          </a:stretch>
        </p:blipFill>
        <p:spPr bwMode="auto">
          <a:xfrm>
            <a:off x="0" y="4500563"/>
            <a:ext cx="916305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358183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rcRect t="34375" b="33333"/>
          <a:stretch>
            <a:fillRect/>
          </a:stretch>
        </p:blipFill>
        <p:spPr bwMode="auto">
          <a:xfrm>
            <a:off x="0" y="2357438"/>
            <a:ext cx="916305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358183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rcRect b="65625"/>
          <a:stretch>
            <a:fillRect/>
          </a:stretch>
        </p:blipFill>
        <p:spPr bwMode="auto">
          <a:xfrm>
            <a:off x="0" y="0"/>
            <a:ext cx="9163050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3581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E:\MIS COSAS\DOCUMENTOS ANA\PHOTOSOP\ce39e25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813" y="-142875"/>
            <a:ext cx="4857750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9 Imagen" descr="montajeotoño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utumn-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utumn-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utumn-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428625"/>
            <a:ext cx="807243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utumn-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500063"/>
            <a:ext cx="8143875" cy="592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>
          <a:xfrm>
            <a:off x="1214438" y="214313"/>
            <a:ext cx="6786562" cy="64293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3" name="2 Elipse"/>
          <p:cNvSpPr/>
          <p:nvPr/>
        </p:nvSpPr>
        <p:spPr>
          <a:xfrm>
            <a:off x="1428750" y="214313"/>
            <a:ext cx="6572250" cy="63579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1643063" y="214313"/>
            <a:ext cx="6357937" cy="63579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5" name="4 Elipse"/>
          <p:cNvSpPr/>
          <p:nvPr/>
        </p:nvSpPr>
        <p:spPr>
          <a:xfrm>
            <a:off x="1857375" y="285750"/>
            <a:ext cx="6143625" cy="6286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Elipse"/>
          <p:cNvSpPr/>
          <p:nvPr/>
        </p:nvSpPr>
        <p:spPr>
          <a:xfrm>
            <a:off x="2071688" y="285750"/>
            <a:ext cx="5915025" cy="62865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214313" y="142875"/>
            <a:ext cx="8786812" cy="6715125"/>
          </a:xfrm>
          <a:prstGeom prst="rect">
            <a:avLst/>
          </a:prstGeom>
          <a:noFill/>
          <a:ln w="76200" cap="rnd" cmpd="tri">
            <a:solidFill>
              <a:srgbClr val="FF0000"/>
            </a:solidFill>
            <a:prstDash val="sysDot"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endParaRPr lang="es-CL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8" name="Picture 2" descr="E:\MIS COSAS\DOCUMENTOS ANA\PHOTOSOP\b89ddf1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25" y="714375"/>
            <a:ext cx="3071813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3643306" y="4929198"/>
            <a:ext cx="2786082" cy="1323439"/>
          </a:xfrm>
          <a:prstGeom prst="rect">
            <a:avLst/>
          </a:prstGeom>
          <a:noFill/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Relaxed"/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>
            <a:spAutoFit/>
            <a:scene3d>
              <a:camera prst="perspectiveRelaxed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b="1" dirty="0" err="1">
                <a:ln w="31550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thside" pitchFamily="2" charset="0"/>
              </a:rPr>
              <a:t>Sheyla</a:t>
            </a:r>
            <a:endParaRPr lang="es-ES" sz="8000" b="1" dirty="0">
              <a:ln w="31550" cmpd="sng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thside" pitchFamily="2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38" presetClass="entr" presetSubtype="0" accel="5000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286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pic>
        <p:nvPicPr>
          <p:cNvPr id="286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6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86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87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87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87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7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</p:bldLst>
  </p:timing>
</p:sld>
</file>

<file path=ppt/theme/theme1.xml><?xml version="1.0" encoding="utf-8"?>
<a:theme xmlns:a="http://schemas.openxmlformats.org/drawingml/2006/main" name="CARICIAS DE OTO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CARICIAS DE OTOÑO</Template>
  <TotalTime>2</TotalTime>
  <Words>64</Words>
  <Application>Microsoft Office PowerPoint</Application>
  <PresentationFormat>Presentación en pantalla (4:3)</PresentationFormat>
  <Paragraphs>30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CARICIAS DE OTOÑO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2012-10-04T18:15:33Z</dcterms:created>
  <dcterms:modified xsi:type="dcterms:W3CDTF">2012-10-04T18:18:26Z</dcterms:modified>
</cp:coreProperties>
</file>