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64" r:id="rId4"/>
    <p:sldId id="263" r:id="rId5"/>
    <p:sldId id="262" r:id="rId6"/>
    <p:sldId id="261" r:id="rId7"/>
    <p:sldId id="267" r:id="rId8"/>
    <p:sldId id="260" r:id="rId9"/>
    <p:sldId id="259" r:id="rId10"/>
    <p:sldId id="258" r:id="rId11"/>
    <p:sldId id="257" r:id="rId12"/>
    <p:sldId id="266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8SaeZikt+KoZvLLmoANGw" hashData="LDhrnPbib5X8f7oqgr/6Qf+JdH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C9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128" autoAdjust="0"/>
  </p:normalViewPr>
  <p:slideViewPr>
    <p:cSldViewPr>
      <p:cViewPr>
        <p:scale>
          <a:sx n="60" d="100"/>
          <a:sy n="60" d="100"/>
        </p:scale>
        <p:origin x="-378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A71D2-1C0B-4A41-A68C-124B53ADECC0}" type="datetimeFigureOut">
              <a:rPr lang="es-ES" smtClean="0"/>
              <a:t>23/07/2012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14137-B14D-4477-909A-EF684718014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14137-B14D-4477-909A-EF684718014E}" type="slidenum">
              <a:rPr lang="es-ES" smtClean="0"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FAC79-7955-47DA-891B-F7FA5C8982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5780F-8CDB-416E-8C24-F7885C6785ED}" type="datetimeFigureOut">
              <a:rPr lang="es-ES" smtClean="0"/>
              <a:pPr/>
              <a:t>23/07/2012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C6222-B7A8-44C8-AB1A-9633F5299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550396-E81D-418C-B9EA-D51235DE29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0.jpe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143380"/>
            <a:ext cx="3143239" cy="24693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4 Imagen" descr="388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143380"/>
            <a:ext cx="3286148" cy="24603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5 Imagen" descr="tumblr_lzgi2pwrVi1qbaielo1_5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4143380"/>
            <a:ext cx="2065733" cy="2428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7 Imagen" descr="111545vzy58w1fbbco5xtv.jpg"/>
          <p:cNvPicPr>
            <a:picLocks noChangeAspect="1"/>
          </p:cNvPicPr>
          <p:nvPr/>
        </p:nvPicPr>
        <p:blipFill>
          <a:blip r:embed="rId6"/>
          <a:srcRect t="10065"/>
          <a:stretch>
            <a:fillRect/>
          </a:stretch>
        </p:blipFill>
        <p:spPr>
          <a:xfrm>
            <a:off x="0" y="0"/>
            <a:ext cx="9144000" cy="414338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8 Elipse"/>
          <p:cNvSpPr/>
          <p:nvPr/>
        </p:nvSpPr>
        <p:spPr>
          <a:xfrm>
            <a:off x="1500166" y="571480"/>
            <a:ext cx="6215106" cy="2286016"/>
          </a:xfrm>
          <a:prstGeom prst="ellipse">
            <a:avLst/>
          </a:prstGeom>
          <a:blipFill dpi="0" rotWithShape="1">
            <a:blip r:embed="rId7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234950" h="234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candilejas77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196494">
            <a:off x="2151600" y="347809"/>
            <a:ext cx="6266708" cy="2113962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ROBERTO CARLOS_CANDILEJ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melight_456_bigger-700x70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285727"/>
            <a:ext cx="4429156" cy="4146885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4 Imagen" descr="tumblr_lzgi2pwrVi1qbaielo1_500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572001" y="2571744"/>
            <a:ext cx="4071966" cy="409573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Elipse"/>
          <p:cNvSpPr/>
          <p:nvPr/>
        </p:nvSpPr>
        <p:spPr>
          <a:xfrm>
            <a:off x="0" y="0"/>
            <a:ext cx="4786314" cy="457200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357686" y="2285992"/>
            <a:ext cx="4786314" cy="4572008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58" y="5000636"/>
            <a:ext cx="38683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Tu, llegaste a mi, cuando me voy </a:t>
            </a:r>
            <a:br>
              <a:rPr lang="es-E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luz de abril, yo tarde gris.</a:t>
            </a:r>
            <a:endParaRPr lang="es-ES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8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57158" y="0"/>
            <a:ext cx="8429684" cy="6858000"/>
          </a:xfrm>
          <a:prstGeom prst="ellipse">
            <a:avLst/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857884" y="2428868"/>
            <a:ext cx="2857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juventud, amor, calor, fulgor de sol,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trajiste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mí, tu juventud, cuando me voy. 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200011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906" y="0"/>
            <a:ext cx="8674188" cy="6858000"/>
          </a:xfrm>
          <a:prstGeom prst="ellipse">
            <a:avLst/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00100" y="1428736"/>
            <a:ext cx="34421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Candilejas, te adoré 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Candilejas, yo te amé. 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felicidad que diste a mi vivir, se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fué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volverá, nunca jamás, 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muy bien.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eccionableChaplinCandilejas0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1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6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8855309.jpg-r_640_600-b_1_D6D6D6-f_jpg-q_x-20070907_05254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20306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. eugen smith  charlie chaplin1952 .jpg"/>
          <p:cNvPicPr>
            <a:picLocks noChangeAspect="1"/>
          </p:cNvPicPr>
          <p:nvPr/>
        </p:nvPicPr>
        <p:blipFill>
          <a:blip r:embed="rId2">
            <a:grayscl/>
          </a:blip>
          <a:srcRect b="11494"/>
          <a:stretch>
            <a:fillRect/>
          </a:stretch>
        </p:blipFill>
        <p:spPr>
          <a:xfrm>
            <a:off x="357158" y="0"/>
            <a:ext cx="8786842" cy="6858000"/>
          </a:xfrm>
          <a:prstGeom prst="ellipse">
            <a:avLst/>
          </a:prstGeom>
          <a:ln w="190500" cap="rnd">
            <a:solidFill>
              <a:srgbClr val="0000FF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Elipse"/>
          <p:cNvSpPr/>
          <p:nvPr/>
        </p:nvSpPr>
        <p:spPr>
          <a:xfrm>
            <a:off x="357158" y="0"/>
            <a:ext cx="8786842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071802" y="785794"/>
            <a:ext cx="38090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C9C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llegaste a mí, cuando me voy </a:t>
            </a:r>
            <a:br>
              <a:rPr lang="es-ES" sz="2000" b="1" dirty="0" smtClean="0">
                <a:solidFill>
                  <a:srgbClr val="C9C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rgbClr val="C9C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luz de abril, yo tarde gris</a:t>
            </a:r>
            <a:endParaRPr lang="es-ES" sz="2000" b="1" dirty="0">
              <a:solidFill>
                <a:srgbClr val="C9C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1" y="2714620"/>
            <a:ext cx="4756171" cy="4143380"/>
          </a:xfrm>
          <a:prstGeom prst="ellipse">
            <a:avLst/>
          </a:prstGeom>
          <a:ln w="190500" cap="rnd">
            <a:solidFill>
              <a:schemeClr val="tx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5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14908" cy="4357670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6 Elipse"/>
          <p:cNvSpPr/>
          <p:nvPr/>
        </p:nvSpPr>
        <p:spPr>
          <a:xfrm>
            <a:off x="0" y="0"/>
            <a:ext cx="4786314" cy="457200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143372" y="2643182"/>
            <a:ext cx="4643470" cy="4214818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857720" y="571480"/>
            <a:ext cx="4286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Eres juventud, amor, calor, fulgor de sol, 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trajiste 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mí, tu juventud, cuando me voy. </a:t>
            </a:r>
            <a:b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http://imagenes.sensacine.com/r_760_x/medias/nmedia/18/65/35/17/18855305.jpg"/>
          <p:cNvPicPr>
            <a:picLocks noChangeAspect="1" noChangeArrowheads="1"/>
          </p:cNvPicPr>
          <p:nvPr/>
        </p:nvPicPr>
        <p:blipFill>
          <a:blip r:embed="rId2">
            <a:grayscl/>
            <a:lum bright="-20000" contrast="20000"/>
          </a:blip>
          <a:srcRect/>
          <a:stretch>
            <a:fillRect/>
          </a:stretch>
        </p:blipFill>
        <p:spPr bwMode="auto">
          <a:xfrm>
            <a:off x="428596" y="285728"/>
            <a:ext cx="8730654" cy="6572272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429124" y="2643182"/>
            <a:ext cx="3143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candilejas te adoré 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candilejas yo te amé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felicidad que diste a mi vivir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fue;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volverá, nunca jamás 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sé muy bien.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458" name="Picture 2" descr="http://3.bp.blogspot.com/-VrE9PURwXr8/T5gcIKsgFfI/AAAAAAAAHjQ/IeIaKvO0Vvk/s1600/Candilejas.jpg"/>
          <p:cNvPicPr>
            <a:picLocks noChangeAspect="1" noChangeArrowheads="1"/>
          </p:cNvPicPr>
          <p:nvPr/>
        </p:nvPicPr>
        <p:blipFill>
          <a:blip r:embed="rId3"/>
          <a:srcRect t="18281" b="4843"/>
          <a:stretch>
            <a:fillRect/>
          </a:stretch>
        </p:blipFill>
        <p:spPr bwMode="auto">
          <a:xfrm>
            <a:off x="785786" y="0"/>
            <a:ext cx="7429552" cy="6858000"/>
          </a:xfrm>
          <a:prstGeom prst="ellipse">
            <a:avLst/>
          </a:prstGeom>
          <a:ln w="190500" cap="rnd">
            <a:solidFill>
              <a:schemeClr val="tx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Elipse"/>
          <p:cNvSpPr/>
          <p:nvPr/>
        </p:nvSpPr>
        <p:spPr>
          <a:xfrm>
            <a:off x="642910" y="0"/>
            <a:ext cx="7500990" cy="685800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357686" y="385762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dilejas_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5429288" cy="685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4 Imagen" descr="0.jpg"/>
          <p:cNvPicPr>
            <a:picLocks noChangeAspect="1"/>
          </p:cNvPicPr>
          <p:nvPr/>
        </p:nvPicPr>
        <p:blipFill>
          <a:blip r:embed="rId3"/>
          <a:srcRect l="14063" r="14062"/>
          <a:stretch>
            <a:fillRect/>
          </a:stretch>
        </p:blipFill>
        <p:spPr>
          <a:xfrm>
            <a:off x="5572132" y="285728"/>
            <a:ext cx="1714512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5 Imagen" descr="387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1571612"/>
            <a:ext cx="1785950" cy="1357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388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86644" y="285728"/>
            <a:ext cx="1644848" cy="12858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7 Imagen" descr="18855321.jpg-r_640_600-b_1_D6D6D6-f_jpg-q_x-20070907_05254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286644" y="1571612"/>
            <a:ext cx="1668044" cy="1357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8 Imagen" descr="Candilejas Limelight Charles Chaplin 08.jpg"/>
          <p:cNvPicPr>
            <a:picLocks noChangeAspect="1"/>
          </p:cNvPicPr>
          <p:nvPr/>
        </p:nvPicPr>
        <p:blipFill>
          <a:blip r:embed="rId7"/>
          <a:srcRect t="8696" r="8000"/>
          <a:stretch>
            <a:fillRect/>
          </a:stretch>
        </p:blipFill>
        <p:spPr>
          <a:xfrm flipH="1">
            <a:off x="5500688" y="2928934"/>
            <a:ext cx="1785951" cy="16430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9 Imagen" descr="gal20001179.jpg"/>
          <p:cNvPicPr>
            <a:picLocks noChangeAspect="1"/>
          </p:cNvPicPr>
          <p:nvPr/>
        </p:nvPicPr>
        <p:blipFill>
          <a:blip r:embed="rId8" cstate="print"/>
          <a:srcRect r="11537"/>
          <a:stretch>
            <a:fillRect/>
          </a:stretch>
        </p:blipFill>
        <p:spPr>
          <a:xfrm>
            <a:off x="7286644" y="2928934"/>
            <a:ext cx="1643074" cy="159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10 CuadroTexto"/>
          <p:cNvSpPr txBox="1"/>
          <p:nvPr/>
        </p:nvSpPr>
        <p:spPr>
          <a:xfrm>
            <a:off x="5929322" y="5643578"/>
            <a:ext cx="257955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Presentación en pantalla (4:3)</PresentationFormat>
  <Paragraphs>37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25</cp:revision>
  <dcterms:created xsi:type="dcterms:W3CDTF">2012-07-23T20:56:23Z</dcterms:created>
  <dcterms:modified xsi:type="dcterms:W3CDTF">2012-07-23T23:11:54Z</dcterms:modified>
</cp:coreProperties>
</file>