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3" r:id="rId3"/>
  </p:sldMasterIdLst>
  <p:sldIdLst>
    <p:sldId id="257" r:id="rId4"/>
    <p:sldId id="256" r:id="rId5"/>
    <p:sldId id="258" r:id="rId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wHLHM3ijwycOV2+dXYduw==" hashData="zA2qJNFogh0zjNOeFkGzoS3o+T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A9A9A9"/>
    <a:srgbClr val="90807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610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57E3E5-567C-49CE-B677-84C5D7B5E619}" type="datetimeFigureOut">
              <a:rPr lang="es-ES"/>
              <a:pPr>
                <a:defRPr/>
              </a:pPr>
              <a:t>24/10/2016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6F3ED1-D8A2-4997-B012-29ACBFCBF43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35735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D7E014-1BA6-4921-8596-9DFDDC38E4D7}" type="datetimeFigureOut">
              <a:rPr lang="es-ES"/>
              <a:pPr>
                <a:defRPr/>
              </a:pPr>
              <a:t>24/10/2016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CCECDB-7FE1-475E-9508-9B5F952AC6E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35735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3A061C-212C-4AA6-BC67-8F667A14E2DB}" type="datetimeFigureOut">
              <a:rPr lang="es-ES"/>
              <a:pPr>
                <a:defRPr/>
              </a:pPr>
              <a:t>24/10/2016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E7D266-CF6F-4975-9312-7BF9DCF9450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35735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4E254-CA1F-47C5-9DDE-A1577D2CA423}" type="datetimeFigureOut">
              <a:rPr lang="es-ES"/>
              <a:pPr>
                <a:defRPr/>
              </a:pPr>
              <a:t>24/10/2016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E1791E-6EC9-4DF5-84A7-A19AC39A2F4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35735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577A5-9257-4CA5-B32F-FB611CCD9330}" type="datetimeFigureOut">
              <a:rPr lang="es-ES"/>
              <a:pPr>
                <a:defRPr/>
              </a:pPr>
              <a:t>24/10/2016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D37D8-AD55-4CD3-A905-2328D41D262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35735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FDE35D-A736-4F67-B896-6F9F1D0940DD}" type="datetimeFigureOut">
              <a:rPr lang="es-ES"/>
              <a:pPr>
                <a:defRPr/>
              </a:pPr>
              <a:t>24/10/2016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43C3A-C682-4B56-85BA-E641A0B8AB2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35735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9663C3-CEB8-4A8F-BA5A-4DC535A38A78}" type="datetimeFigureOut">
              <a:rPr lang="es-ES"/>
              <a:pPr>
                <a:defRPr/>
              </a:pPr>
              <a:t>24/10/2016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00C8C-E550-4A67-AC95-A9F3AC692F8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35735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FCD5A-CFE8-4BD2-A9C8-DBF3EF6EF17E}" type="datetimeFigureOut">
              <a:rPr lang="es-ES"/>
              <a:pPr>
                <a:defRPr/>
              </a:pPr>
              <a:t>24/10/2016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1BB9C8-9906-4510-8BD6-13C2E7DC787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35735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1D23A0-E3B3-4AF9-BB03-8BD959E3EB00}" type="datetimeFigureOut">
              <a:rPr lang="es-ES"/>
              <a:pPr>
                <a:defRPr/>
              </a:pPr>
              <a:t>24/10/2016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AD8D82-0016-42BF-8358-06B036D9642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35735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33793-9759-4276-9A5F-FBB079862666}" type="datetimeFigureOut">
              <a:rPr lang="es-ES"/>
              <a:pPr>
                <a:defRPr/>
              </a:pPr>
              <a:t>24/10/2016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42DB65-4518-46F7-A989-8D44215E613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35735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E3F688-A11A-4FB1-A221-257E88368DAA}" type="datetimeFigureOut">
              <a:rPr lang="es-ES"/>
              <a:pPr>
                <a:defRPr/>
              </a:pPr>
              <a:t>24/10/2016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CF18B-4D12-4ABA-84CF-DDF44230053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35735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38441D-15DB-45A0-A36F-CBD0EA391DA7}" type="datetimeFigureOut">
              <a:rPr lang="es-ES"/>
              <a:pPr>
                <a:defRPr/>
              </a:pPr>
              <a:t>24/10/2016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17483B-25FB-44E2-89F9-98113D75441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135735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F1A0B4F-8242-40BA-9B33-FCAED443335C}" type="datetimeFigureOut">
              <a:rPr lang="es-ES"/>
              <a:pPr>
                <a:defRPr/>
              </a:pPr>
              <a:t>24/10/2016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31A4A94-F0C6-4687-9B97-1BE5D2CFDF7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135735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205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C9723413-1B12-41DF-86F6-846E4D0CA740}" type="datetimeFigureOut">
              <a:rPr lang="es-ES"/>
              <a:pPr>
                <a:defRPr/>
              </a:pPr>
              <a:t>24/10/2016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BA8AE0A9-0075-42A6-B23B-2878A522B30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2" r:id="rId1"/>
  </p:sldLayoutIdLst>
  <p:transition spd="slow" advTm="135735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hyperlink" Target="mailto:stellmar@gmail.com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2 Imagen" descr="2403 - beautiful faces - Misted - LB TUBES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476250"/>
            <a:ext cx="3816350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6095"/>
            </a:avLst>
          </a:prstGeom>
          <a:solidFill>
            <a:srgbClr val="5E5350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79512" y="188640"/>
            <a:ext cx="8712968" cy="6480720"/>
          </a:xfrm>
          <a:prstGeom prst="frame">
            <a:avLst>
              <a:gd name="adj1" fmla="val 1019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107504" y="116632"/>
            <a:ext cx="8856984" cy="6624736"/>
          </a:xfrm>
          <a:prstGeom prst="frame">
            <a:avLst>
              <a:gd name="adj1" fmla="val 880"/>
            </a:avLst>
          </a:prstGeom>
          <a:solidFill>
            <a:srgbClr val="BEB7B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pic>
        <p:nvPicPr>
          <p:cNvPr id="3084" name="14 Imagen" descr="Mina@.4227.Steampunk hats.09.16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575" y="4581525"/>
            <a:ext cx="2305050" cy="208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21 CuadroTexto"/>
          <p:cNvSpPr txBox="1"/>
          <p:nvPr/>
        </p:nvSpPr>
        <p:spPr>
          <a:xfrm>
            <a:off x="5580112" y="3717032"/>
            <a:ext cx="2294218" cy="107721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200" dirty="0">
                <a:solidFill>
                  <a:srgbClr val="90807C"/>
                </a:solidFill>
                <a:latin typeface="Monotype Corsiva" pitchFamily="66" charset="0"/>
              </a:rPr>
              <a:t>León de Greiff</a:t>
            </a:r>
          </a:p>
          <a:p>
            <a:pPr>
              <a:defRPr/>
            </a:pPr>
            <a:endParaRPr lang="es-ES" sz="3200" dirty="0">
              <a:solidFill>
                <a:srgbClr val="B2A7A4"/>
              </a:solidFill>
              <a:latin typeface="Monotype Corsiva" pitchFamily="66" charset="0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5076056" y="2204864"/>
            <a:ext cx="2845651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800" dirty="0">
                <a:solidFill>
                  <a:srgbClr val="90807C"/>
                </a:solidFill>
                <a:latin typeface="Monotype Corsiva" pitchFamily="66" charset="0"/>
              </a:rPr>
              <a:t>Cancioncilla</a:t>
            </a:r>
          </a:p>
        </p:txBody>
      </p:sp>
      <p:sp>
        <p:nvSpPr>
          <p:cNvPr id="27" name="26 CuadroTexto"/>
          <p:cNvSpPr txBox="1"/>
          <p:nvPr/>
        </p:nvSpPr>
        <p:spPr>
          <a:xfrm>
            <a:off x="6012160" y="908720"/>
            <a:ext cx="2278188" cy="107721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1600" dirty="0">
                <a:solidFill>
                  <a:srgbClr val="B2A7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Quise una vez y para siempre</a:t>
            </a:r>
          </a:p>
          <a:p>
            <a:pPr algn="ctr">
              <a:defRPr/>
            </a:pPr>
            <a:r>
              <a:rPr lang="es-ES" sz="1600" dirty="0">
                <a:solidFill>
                  <a:srgbClr val="B2A7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-yo la quería desde antaño-</a:t>
            </a:r>
          </a:p>
          <a:p>
            <a:pPr algn="ctr">
              <a:defRPr/>
            </a:pPr>
            <a:r>
              <a:rPr lang="es-ES" sz="1600" dirty="0">
                <a:solidFill>
                  <a:srgbClr val="B2A7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 ésa mujer, en cuyos ojos</a:t>
            </a:r>
          </a:p>
          <a:p>
            <a:pPr algn="ctr">
              <a:defRPr/>
            </a:pPr>
            <a:r>
              <a:rPr lang="es-ES" sz="1600" dirty="0">
                <a:solidFill>
                  <a:srgbClr val="B2A7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bebí mi júbilo y mi daño...</a:t>
            </a:r>
          </a:p>
        </p:txBody>
      </p:sp>
      <p:sp>
        <p:nvSpPr>
          <p:cNvPr id="28" name="27 CuadroTexto"/>
          <p:cNvSpPr txBox="1"/>
          <p:nvPr/>
        </p:nvSpPr>
        <p:spPr>
          <a:xfrm>
            <a:off x="5940152" y="2060848"/>
            <a:ext cx="2401619" cy="107721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1600" dirty="0">
                <a:solidFill>
                  <a:srgbClr val="B2A7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Quise una vez -nunca así quise</a:t>
            </a:r>
          </a:p>
          <a:p>
            <a:pPr algn="ctr">
              <a:defRPr/>
            </a:pPr>
            <a:r>
              <a:rPr lang="es-ES" sz="1600" dirty="0">
                <a:solidFill>
                  <a:srgbClr val="B2A7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ni así querré, como así quiero-</a:t>
            </a:r>
          </a:p>
          <a:p>
            <a:pPr algn="ctr">
              <a:defRPr/>
            </a:pPr>
            <a:r>
              <a:rPr lang="es-ES" sz="1600" dirty="0">
                <a:solidFill>
                  <a:srgbClr val="B2A7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 ésa mujer, en cuyo espíritu</a:t>
            </a:r>
          </a:p>
          <a:p>
            <a:pPr algn="ctr">
              <a:defRPr/>
            </a:pPr>
            <a:r>
              <a:rPr lang="es-ES" sz="1600" dirty="0">
                <a:solidFill>
                  <a:srgbClr val="B2A7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fundí mi espíritu altanero.</a:t>
            </a:r>
          </a:p>
        </p:txBody>
      </p:sp>
      <p:sp>
        <p:nvSpPr>
          <p:cNvPr id="29" name="28 CuadroTexto"/>
          <p:cNvSpPr txBox="1"/>
          <p:nvPr/>
        </p:nvSpPr>
        <p:spPr>
          <a:xfrm>
            <a:off x="5940152" y="3284984"/>
            <a:ext cx="2475358" cy="107721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1600" dirty="0">
                <a:solidFill>
                  <a:srgbClr val="B2A7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Quise una vez y desde nunca </a:t>
            </a:r>
          </a:p>
          <a:p>
            <a:pPr algn="ctr">
              <a:defRPr/>
            </a:pPr>
            <a:r>
              <a:rPr lang="es-ES" sz="1600" dirty="0">
                <a:solidFill>
                  <a:srgbClr val="B2A7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-ya la querré y hasta que muera-</a:t>
            </a:r>
          </a:p>
          <a:p>
            <a:pPr algn="ctr">
              <a:defRPr/>
            </a:pPr>
            <a:r>
              <a:rPr lang="es-ES" sz="1600" dirty="0">
                <a:solidFill>
                  <a:srgbClr val="B2A7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 ésa mujer, en cuya boca</a:t>
            </a:r>
          </a:p>
          <a:p>
            <a:pPr algn="ctr">
              <a:defRPr/>
            </a:pPr>
            <a:r>
              <a:rPr lang="es-ES" sz="1600" dirty="0">
                <a:solidFill>
                  <a:srgbClr val="B2A7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gusté -otoñal- la Primavera.</a:t>
            </a:r>
          </a:p>
        </p:txBody>
      </p:sp>
      <p:sp>
        <p:nvSpPr>
          <p:cNvPr id="30" name="29 CuadroTexto"/>
          <p:cNvSpPr txBox="1"/>
          <p:nvPr/>
        </p:nvSpPr>
        <p:spPr>
          <a:xfrm>
            <a:off x="5868144" y="4581128"/>
            <a:ext cx="2688557" cy="107721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1600" dirty="0">
                <a:solidFill>
                  <a:srgbClr val="B2A7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Quise una vez -nadie así quiso</a:t>
            </a:r>
          </a:p>
          <a:p>
            <a:pPr algn="ctr">
              <a:defRPr/>
            </a:pPr>
            <a:r>
              <a:rPr lang="es-ES" sz="1600" dirty="0">
                <a:solidFill>
                  <a:srgbClr val="B2A7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ni así querrá, que es arduo empeño-</a:t>
            </a:r>
          </a:p>
          <a:p>
            <a:pPr algn="ctr">
              <a:defRPr/>
            </a:pPr>
            <a:r>
              <a:rPr lang="es-ES" sz="1600" dirty="0">
                <a:solidFill>
                  <a:srgbClr val="B2A7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 ésa mujer, en cuyo cálido</a:t>
            </a:r>
          </a:p>
          <a:p>
            <a:pPr algn="ctr">
              <a:defRPr/>
            </a:pPr>
            <a:r>
              <a:rPr lang="es-ES" sz="1600" dirty="0">
                <a:solidFill>
                  <a:srgbClr val="B2A7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regazo en flor ancló mi ensueño.</a:t>
            </a:r>
          </a:p>
        </p:txBody>
      </p:sp>
      <p:sp>
        <p:nvSpPr>
          <p:cNvPr id="31" name="30 CuadroTexto"/>
          <p:cNvSpPr txBox="1"/>
          <p:nvPr/>
        </p:nvSpPr>
        <p:spPr>
          <a:xfrm>
            <a:off x="6012160" y="908720"/>
            <a:ext cx="2374368" cy="107721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1600" dirty="0">
                <a:solidFill>
                  <a:srgbClr val="B2A7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Quise una vez -jamás la olvide</a:t>
            </a:r>
          </a:p>
          <a:p>
            <a:pPr algn="ctr">
              <a:defRPr/>
            </a:pPr>
            <a:r>
              <a:rPr lang="es-ES" sz="1600" dirty="0">
                <a:solidFill>
                  <a:srgbClr val="B2A7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vivo ni muerto- a ésa mujer,</a:t>
            </a:r>
          </a:p>
          <a:p>
            <a:pPr algn="ctr">
              <a:defRPr/>
            </a:pPr>
            <a:r>
              <a:rPr lang="es-ES" sz="1600" dirty="0">
                <a:solidFill>
                  <a:srgbClr val="B2A7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en cuyo ser de maravilla</a:t>
            </a:r>
          </a:p>
          <a:p>
            <a:pPr algn="ctr">
              <a:defRPr/>
            </a:pPr>
            <a:r>
              <a:rPr lang="es-ES" sz="1600" dirty="0">
                <a:solidFill>
                  <a:srgbClr val="B2A7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remorí para renacer...</a:t>
            </a:r>
          </a:p>
        </p:txBody>
      </p:sp>
      <p:sp>
        <p:nvSpPr>
          <p:cNvPr id="32" name="31 CuadroTexto"/>
          <p:cNvSpPr txBox="1"/>
          <p:nvPr/>
        </p:nvSpPr>
        <p:spPr>
          <a:xfrm>
            <a:off x="5940152" y="2060848"/>
            <a:ext cx="2334293" cy="107721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1600" dirty="0">
                <a:solidFill>
                  <a:srgbClr val="B2A7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ésa mujer se llama... Nadie,</a:t>
            </a:r>
          </a:p>
          <a:p>
            <a:pPr algn="ctr">
              <a:defRPr/>
            </a:pPr>
            <a:r>
              <a:rPr lang="es-ES" sz="1600" dirty="0">
                <a:solidFill>
                  <a:srgbClr val="B2A7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nadie lo sepa -Ella sí y yo-.</a:t>
            </a:r>
          </a:p>
          <a:p>
            <a:pPr algn="ctr">
              <a:defRPr/>
            </a:pPr>
            <a:r>
              <a:rPr lang="es-ES" sz="1600" dirty="0">
                <a:solidFill>
                  <a:srgbClr val="B2A7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Cuando yo muera, digas -sólo-</a:t>
            </a:r>
          </a:p>
          <a:p>
            <a:pPr algn="ctr">
              <a:defRPr/>
            </a:pPr>
            <a:r>
              <a:rPr lang="es-ES" sz="1600" dirty="0">
                <a:solidFill>
                  <a:srgbClr val="B2A7A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quién amará como él amó?</a:t>
            </a:r>
          </a:p>
        </p:txBody>
      </p:sp>
      <p:sp>
        <p:nvSpPr>
          <p:cNvPr id="44" name="43 CuadroTexto"/>
          <p:cNvSpPr txBox="1"/>
          <p:nvPr/>
        </p:nvSpPr>
        <p:spPr>
          <a:xfrm>
            <a:off x="6516216" y="3284984"/>
            <a:ext cx="825867" cy="584775"/>
          </a:xfrm>
          <a:prstGeom prst="rect">
            <a:avLst/>
          </a:prstGeom>
          <a:noFill/>
        </p:spPr>
        <p:txBody>
          <a:bodyPr wrap="none">
            <a:prstTxWarp prst="textWave2">
              <a:avLst/>
            </a:prstTxWarp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200" dirty="0">
                <a:solidFill>
                  <a:srgbClr val="90807C"/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45" name="44 CuadroTexto"/>
          <p:cNvSpPr txBox="1"/>
          <p:nvPr/>
        </p:nvSpPr>
        <p:spPr>
          <a:xfrm>
            <a:off x="6372200" y="4365104"/>
            <a:ext cx="1685077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dirty="0">
                <a:solidFill>
                  <a:srgbClr val="90807C"/>
                </a:solidFill>
                <a:latin typeface="Monotype Corsiva" pitchFamily="66" charset="0"/>
              </a:rPr>
              <a:t>Tubes :Min</a:t>
            </a:r>
            <a:r>
              <a:rPr lang="es-ES" dirty="0">
                <a:solidFill>
                  <a:srgbClr val="90807C"/>
                </a:solidFill>
                <a:latin typeface="Monotype Corsiva" pitchFamily="66" charset="0"/>
              </a:rPr>
              <a:t>@ /LB</a:t>
            </a:r>
            <a:endParaRPr lang="es-ES" dirty="0">
              <a:solidFill>
                <a:srgbClr val="90807C"/>
              </a:solidFill>
              <a:latin typeface="Monotype Corsiva" pitchFamily="66" charset="0"/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6372200" y="3140968"/>
            <a:ext cx="1239442" cy="61555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600" dirty="0">
                <a:solidFill>
                  <a:srgbClr val="B2A7A4"/>
                </a:solidFill>
                <a:latin typeface="Monotype Corsiva" pitchFamily="66" charset="0"/>
              </a:rPr>
              <a:t>León de Greiff</a:t>
            </a:r>
          </a:p>
          <a:p>
            <a:pPr>
              <a:defRPr/>
            </a:pPr>
            <a:endParaRPr lang="es-ES" dirty="0">
              <a:solidFill>
                <a:srgbClr val="B2A7A4"/>
              </a:solidFill>
            </a:endParaRPr>
          </a:p>
        </p:txBody>
      </p:sp>
      <p:sp>
        <p:nvSpPr>
          <p:cNvPr id="46" name="45 CuadroTexto">
            <a:hlinkClick r:id="rId5"/>
          </p:cNvPr>
          <p:cNvSpPr txBox="1"/>
          <p:nvPr/>
        </p:nvSpPr>
        <p:spPr>
          <a:xfrm>
            <a:off x="6012160" y="6021288"/>
            <a:ext cx="1802096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dirty="0">
                <a:solidFill>
                  <a:srgbClr val="90807C"/>
                </a:solidFill>
                <a:latin typeface="Monotype Corsiva" pitchFamily="66" charset="0"/>
              </a:rPr>
              <a:t>stellmar@gmail.com</a:t>
            </a:r>
          </a:p>
        </p:txBody>
      </p:sp>
      <p:sp>
        <p:nvSpPr>
          <p:cNvPr id="35" name="34 Rectángulo"/>
          <p:cNvSpPr/>
          <p:nvPr/>
        </p:nvSpPr>
        <p:spPr>
          <a:xfrm>
            <a:off x="179388" y="188913"/>
            <a:ext cx="8713787" cy="64801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36" name="35 Marco"/>
          <p:cNvSpPr/>
          <p:nvPr/>
        </p:nvSpPr>
        <p:spPr>
          <a:xfrm>
            <a:off x="179512" y="188640"/>
            <a:ext cx="8712968" cy="6480720"/>
          </a:xfrm>
          <a:prstGeom prst="frame">
            <a:avLst>
              <a:gd name="adj1" fmla="val 1019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pic>
        <p:nvPicPr>
          <p:cNvPr id="38" name="37 Imagen" descr="2221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388" y="260350"/>
            <a:ext cx="8713787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38 Imagen" descr="333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188" y="1196975"/>
            <a:ext cx="7993062" cy="507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39 CuadroTexto"/>
          <p:cNvSpPr txBox="1"/>
          <p:nvPr/>
        </p:nvSpPr>
        <p:spPr>
          <a:xfrm>
            <a:off x="1619672" y="3356992"/>
            <a:ext cx="1805302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000" dirty="0">
                <a:solidFill>
                  <a:srgbClr val="90807C"/>
                </a:solidFill>
                <a:latin typeface="Monotype Corsiva" pitchFamily="66" charset="0"/>
              </a:rPr>
              <a:t>StellMar</a:t>
            </a:r>
          </a:p>
        </p:txBody>
      </p:sp>
      <p:sp>
        <p:nvSpPr>
          <p:cNvPr id="41" name="40 CuadroTexto"/>
          <p:cNvSpPr txBox="1"/>
          <p:nvPr/>
        </p:nvSpPr>
        <p:spPr>
          <a:xfrm>
            <a:off x="2699792" y="4005064"/>
            <a:ext cx="3764172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000" dirty="0">
                <a:solidFill>
                  <a:srgbClr val="90807C"/>
                </a:solidFill>
                <a:latin typeface="Monotype Corsiva" pitchFamily="66" charset="0"/>
              </a:rPr>
              <a:t>Difundiendo </a:t>
            </a:r>
            <a:r>
              <a:rPr lang="es-ES" sz="4000" dirty="0">
                <a:solidFill>
                  <a:srgbClr val="90807C"/>
                </a:solidFill>
                <a:latin typeface="Monotype Corsiva" pitchFamily="66" charset="0"/>
              </a:rPr>
              <a:t>Poesía</a:t>
            </a:r>
            <a:endParaRPr lang="es-ES" sz="4000" dirty="0">
              <a:solidFill>
                <a:srgbClr val="90807C"/>
              </a:solidFill>
              <a:latin typeface="Monotype Corsiva" pitchFamily="66" charset="0"/>
            </a:endParaRPr>
          </a:p>
        </p:txBody>
      </p:sp>
      <p:sp>
        <p:nvSpPr>
          <p:cNvPr id="42" name="41 CuadroTexto"/>
          <p:cNvSpPr txBox="1"/>
          <p:nvPr/>
        </p:nvSpPr>
        <p:spPr>
          <a:xfrm>
            <a:off x="6228184" y="4869160"/>
            <a:ext cx="2031325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400" dirty="0">
                <a:solidFill>
                  <a:srgbClr val="90807C"/>
                </a:solidFill>
                <a:latin typeface="Monotype Corsiva" pitchFamily="66" charset="0"/>
              </a:rPr>
              <a:t>Sin fines de lucro</a:t>
            </a:r>
          </a:p>
        </p:txBody>
      </p:sp>
    </p:spTree>
  </p:cSld>
  <p:clrMapOvr>
    <a:masterClrMapping/>
  </p:clrMapOvr>
  <p:transition spd="slow" advClick="0" advTm="138000">
    <p:fade/>
    <p:sndAc>
      <p:stSnd>
        <p:snd r:embed="rId2" name="02 - ecstas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000"/>
                            </p:stCondLst>
                            <p:childTnLst>
                              <p:par>
                                <p:cTn id="3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3000"/>
                            </p:stCondLst>
                            <p:childTnLst>
                              <p:par>
                                <p:cTn id="44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0"/>
                            </p:stCondLst>
                            <p:childTnLst>
                              <p:par>
                                <p:cTn id="66" presetID="10" presetClass="exit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3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7000"/>
                            </p:stCondLst>
                            <p:childTnLst>
                              <p:par>
                                <p:cTn id="90" presetID="10" presetClass="exit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90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2000"/>
                            </p:stCondLst>
                            <p:childTnLst>
                              <p:par>
                                <p:cTn id="104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971352" y="2493218"/>
            <a:ext cx="7056438" cy="922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>
                    <a:lumMod val="50000"/>
                  </a:schemeClr>
                </a:solidFill>
                <a:latin typeface="Monotype Corsiva" pitchFamily="66" charset="0"/>
              </a:rPr>
              <a:t>(Francisco de Asís León Bogislao de Greiff Haeusler; Medellín, 1895 - Bogotá, 1976) Poeta colombiano que se distinguió por su lirismo simbólico, sarcástico, imaginativo y musical, uno de los más originales que ha dado Colombia</a:t>
            </a:r>
          </a:p>
        </p:txBody>
      </p:sp>
      <p:sp>
        <p:nvSpPr>
          <p:cNvPr id="5" name="4 Rectángulo"/>
          <p:cNvSpPr/>
          <p:nvPr/>
        </p:nvSpPr>
        <p:spPr>
          <a:xfrm>
            <a:off x="539552" y="2132856"/>
            <a:ext cx="7993063" cy="2376487"/>
          </a:xfrm>
          <a:prstGeom prst="rect">
            <a:avLst/>
          </a:prstGeom>
          <a:noFill/>
          <a:ln w="76200">
            <a:solidFill>
              <a:srgbClr val="90807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347666" y="3861147"/>
            <a:ext cx="2845651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rgbClr val="A9A9A9"/>
                </a:solidFill>
                <a:latin typeface="Monotype Corsiva" pitchFamily="66" charset="0"/>
              </a:rPr>
              <a:t>Música : G:Marradi- Ecstasy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246</Words>
  <Application>Microsoft Office PowerPoint</Application>
  <PresentationFormat>Presentación en pantalla (4:3)</PresentationFormat>
  <Paragraphs>37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3</vt:i4>
      </vt:variant>
    </vt:vector>
  </HeadingPairs>
  <TitlesOfParts>
    <vt:vector size="9" baseType="lpstr">
      <vt:lpstr>Calibri</vt:lpstr>
      <vt:lpstr>Arial</vt:lpstr>
      <vt:lpstr>Monotype Corsiva</vt:lpstr>
      <vt:lpstr>Tema de Office</vt:lpstr>
      <vt:lpstr>1_Tema de Office</vt:lpstr>
      <vt:lpstr>Diseño predeterminado</vt:lpstr>
      <vt:lpstr>Diapositiva 1</vt:lpstr>
      <vt:lpstr>Diapositiva 2</vt:lpstr>
      <vt:lpstr>Diapositiva 3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Cancioncilla</dc:title>
  <dc:subject>Leon Greiff</dc:subject>
  <dc:creator>Mar</dc:creator>
  <cp:lastModifiedBy>Mar</cp:lastModifiedBy>
  <cp:revision>6</cp:revision>
  <dcterms:created xsi:type="dcterms:W3CDTF">2016-10-22T18:39:45Z</dcterms:created>
  <dcterms:modified xsi:type="dcterms:W3CDTF">2016-10-24T20:29:20Z</dcterms:modified>
</cp:coreProperties>
</file>