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5"/>
  </p:notesMasterIdLst>
  <p:sldIdLst>
    <p:sldId id="258" r:id="rId2"/>
    <p:sldId id="260" r:id="rId3"/>
    <p:sldId id="261" r:id="rId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E6DLVfMrS5gtx/ka4IilQ==" hashData="jPy+i/yUgWbeDWQnMsTEEA08Ta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8194A3"/>
    <a:srgbClr val="B6C1C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10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C7E060B-12D3-4156-A63A-0594F34CA2FA}" type="datetimeFigureOut">
              <a:rPr lang="es-ES"/>
              <a:pPr>
                <a:defRPr/>
              </a:pPr>
              <a:t>31/10/2016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30446FF-11BB-4040-82FD-6505EEDAB18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1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164B8AA-B33B-47C9-B3EA-B4098F60FB3C}" type="slidenum">
              <a:rPr 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1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0075B7-973A-49CF-80B4-F5B1B4C514C2}" type="slidenum">
              <a:rPr 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B0587-92A7-453F-B248-8761E0C08E37}" type="datetimeFigureOut">
              <a:rPr lang="es-ES"/>
              <a:pPr>
                <a:defRPr/>
              </a:pPr>
              <a:t>31/10/2016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DE688-3517-4409-AACB-F34D69717FF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F7079F00-847B-495C-BA8F-B4144456CDD8}" type="datetimeFigureOut">
              <a:rPr lang="es-ES"/>
              <a:pPr>
                <a:defRPr/>
              </a:pPr>
              <a:t>31/10/2016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EAFEB3E2-5725-4CF0-AFEB-403010A5F59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7.jpeg"/><Relationship Id="rId12" Type="http://schemas.openxmlformats.org/officeDocument/2006/relationships/hyperlink" Target="mailto:stellmar@gmail.com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3.png"/><Relationship Id="rId10" Type="http://schemas.openxmlformats.org/officeDocument/2006/relationships/image" Target="../media/image10.jpeg"/><Relationship Id="rId4" Type="http://schemas.openxmlformats.org/officeDocument/2006/relationships/image" Target="../media/image2.jpeg"/><Relationship Id="rId9" Type="http://schemas.openxmlformats.org/officeDocument/2006/relationships/image" Target="../media/image9.jpeg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mailto:stellmar@gmail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hthoek 2"/>
          <p:cNvSpPr/>
          <p:nvPr/>
        </p:nvSpPr>
        <p:spPr>
          <a:xfrm>
            <a:off x="539750" y="549275"/>
            <a:ext cx="7993063" cy="5715000"/>
          </a:xfrm>
          <a:prstGeom prst="rect">
            <a:avLst/>
          </a:prstGeom>
          <a:solidFill>
            <a:srgbClr val="546673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39" name="Rechthoek 3"/>
          <p:cNvSpPr/>
          <p:nvPr/>
        </p:nvSpPr>
        <p:spPr>
          <a:xfrm rot="5400000">
            <a:off x="-1087437" y="2392363"/>
            <a:ext cx="5832475" cy="1857375"/>
          </a:xfrm>
          <a:prstGeom prst="rect">
            <a:avLst/>
          </a:prstGeom>
          <a:solidFill>
            <a:srgbClr val="546673">
              <a:alpha val="46000"/>
            </a:srgbClr>
          </a:solidFill>
          <a:ln>
            <a:solidFill>
              <a:srgbClr val="1C2A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40" name="Rechthoek 5"/>
          <p:cNvSpPr/>
          <p:nvPr/>
        </p:nvSpPr>
        <p:spPr>
          <a:xfrm rot="5400000">
            <a:off x="1684338" y="2500312"/>
            <a:ext cx="5759450" cy="1857375"/>
          </a:xfrm>
          <a:prstGeom prst="rect">
            <a:avLst/>
          </a:prstGeom>
          <a:solidFill>
            <a:srgbClr val="546673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41" name="Rechthoek 4"/>
          <p:cNvSpPr/>
          <p:nvPr/>
        </p:nvSpPr>
        <p:spPr>
          <a:xfrm rot="5400000">
            <a:off x="4601369" y="2464594"/>
            <a:ext cx="5688013" cy="1857375"/>
          </a:xfrm>
          <a:prstGeom prst="rect">
            <a:avLst/>
          </a:prstGeom>
          <a:solidFill>
            <a:srgbClr val="546673">
              <a:alpha val="46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prstClr val="white"/>
              </a:solidFill>
            </a:endParaRPr>
          </a:p>
        </p:txBody>
      </p:sp>
      <p:pic>
        <p:nvPicPr>
          <p:cNvPr id="2054" name="14 Imagen" descr="2407 - woman - LB TUBES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115888"/>
            <a:ext cx="4103688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095"/>
            </a:avLst>
          </a:prstGeom>
          <a:solidFill>
            <a:srgbClr val="1C2A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79512" y="188640"/>
            <a:ext cx="8712968" cy="6480720"/>
          </a:xfrm>
          <a:prstGeom prst="frame">
            <a:avLst>
              <a:gd name="adj1" fmla="val 1019"/>
            </a:avLst>
          </a:prstGeom>
          <a:solidFill>
            <a:srgbClr val="C4092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07504" y="116632"/>
            <a:ext cx="8856984" cy="6624736"/>
          </a:xfrm>
          <a:prstGeom prst="frame">
            <a:avLst>
              <a:gd name="adj1" fmla="val 880"/>
            </a:avLst>
          </a:prstGeom>
          <a:solidFill>
            <a:srgbClr val="546673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4211638" y="692150"/>
            <a:ext cx="3889375" cy="27368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3" name="42 Marco"/>
          <p:cNvSpPr/>
          <p:nvPr/>
        </p:nvSpPr>
        <p:spPr>
          <a:xfrm>
            <a:off x="3995936" y="620688"/>
            <a:ext cx="4176464" cy="3024336"/>
          </a:xfrm>
          <a:prstGeom prst="frame">
            <a:avLst>
              <a:gd name="adj1" fmla="val 10216"/>
            </a:avLst>
          </a:prstGeom>
          <a:solidFill>
            <a:srgbClr val="1C2A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4" name="43 Marco"/>
          <p:cNvSpPr/>
          <p:nvPr/>
        </p:nvSpPr>
        <p:spPr>
          <a:xfrm>
            <a:off x="4067944" y="692696"/>
            <a:ext cx="4032448" cy="2880320"/>
          </a:xfrm>
          <a:prstGeom prst="frame">
            <a:avLst>
              <a:gd name="adj1" fmla="val 361"/>
            </a:avLst>
          </a:prstGeom>
          <a:solidFill>
            <a:srgbClr val="54667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5" name="44 Marco"/>
          <p:cNvSpPr/>
          <p:nvPr/>
        </p:nvSpPr>
        <p:spPr>
          <a:xfrm>
            <a:off x="4139952" y="764704"/>
            <a:ext cx="3888432" cy="2736304"/>
          </a:xfrm>
          <a:prstGeom prst="frame">
            <a:avLst>
              <a:gd name="adj1" fmla="val 2017"/>
            </a:avLst>
          </a:prstGeom>
          <a:solidFill>
            <a:srgbClr val="C40921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3995936" y="4005064"/>
            <a:ext cx="3959738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srgbClr val="8194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 </a:t>
            </a:r>
            <a:r>
              <a:rPr lang="es-ES" sz="4400" dirty="0">
                <a:solidFill>
                  <a:srgbClr val="8194A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Canción Nocturna</a:t>
            </a:r>
          </a:p>
        </p:txBody>
      </p:sp>
      <p:sp>
        <p:nvSpPr>
          <p:cNvPr id="31" name="30 CuadroTexto"/>
          <p:cNvSpPr txBox="1"/>
          <p:nvPr/>
        </p:nvSpPr>
        <p:spPr>
          <a:xfrm>
            <a:off x="5004048" y="4941168"/>
            <a:ext cx="2387192" cy="113877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dirty="0">
                <a:solidFill>
                  <a:srgbClr val="B6C1CA"/>
                </a:solidFill>
                <a:latin typeface="Monotype Corsiva" pitchFamily="66" charset="0"/>
              </a:rPr>
              <a:t>León de Greiff </a:t>
            </a:r>
          </a:p>
          <a:p>
            <a:pPr>
              <a:defRPr/>
            </a:pPr>
            <a:r>
              <a:rPr lang="es-ES" b="1" dirty="0">
                <a:solidFill>
                  <a:srgbClr val="B6C1CA"/>
                </a:solidFill>
              </a:rPr>
              <a:t>      (</a:t>
            </a:r>
            <a:r>
              <a:rPr lang="es-ES" b="1" dirty="0">
                <a:solidFill>
                  <a:srgbClr val="B6C1CA"/>
                </a:solidFill>
                <a:latin typeface="Monotype Corsiva" pitchFamily="66" charset="0"/>
              </a:rPr>
              <a:t>1895-1976)</a:t>
            </a:r>
          </a:p>
          <a:p>
            <a:pPr>
              <a:defRPr/>
            </a:pPr>
            <a:endParaRPr lang="es-ES" dirty="0">
              <a:solidFill>
                <a:srgbClr val="B6C1CA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395288" y="404813"/>
            <a:ext cx="8353425" cy="60483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4" name="33 CuadroTexto"/>
          <p:cNvSpPr txBox="1"/>
          <p:nvPr/>
        </p:nvSpPr>
        <p:spPr>
          <a:xfrm>
            <a:off x="1403648" y="1628800"/>
            <a:ext cx="1968809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dirty="0">
                <a:solidFill>
                  <a:srgbClr val="8194A3"/>
                </a:solidFill>
                <a:latin typeface="Monotype Corsiva" pitchFamily="66" charset="0"/>
              </a:rPr>
              <a:t>StellMar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2627784" y="2780928"/>
            <a:ext cx="4123245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dirty="0">
                <a:solidFill>
                  <a:srgbClr val="8194A3"/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36" name="35 CuadroTexto"/>
          <p:cNvSpPr txBox="1"/>
          <p:nvPr/>
        </p:nvSpPr>
        <p:spPr>
          <a:xfrm>
            <a:off x="1115616" y="4653136"/>
            <a:ext cx="269336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8194A3"/>
                </a:solidFill>
                <a:latin typeface="Monotype Corsiva" pitchFamily="66" charset="0"/>
              </a:rPr>
              <a:t>Avance Automático</a:t>
            </a:r>
          </a:p>
        </p:txBody>
      </p:sp>
      <p:sp>
        <p:nvSpPr>
          <p:cNvPr id="37" name="36 CuadroTexto"/>
          <p:cNvSpPr txBox="1"/>
          <p:nvPr/>
        </p:nvSpPr>
        <p:spPr>
          <a:xfrm>
            <a:off x="6084168" y="4653136"/>
            <a:ext cx="234711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8194A3"/>
                </a:solidFill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38" name="37 Imagen" descr="150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404664"/>
            <a:ext cx="8120062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Imagen" descr="St_Valentin41_franiemargo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27984" y="4221088"/>
            <a:ext cx="1725000" cy="1970000"/>
          </a:xfrm>
          <a:prstGeom prst="rect">
            <a:avLst/>
          </a:prstGeom>
        </p:spPr>
      </p:pic>
    </p:spTree>
  </p:cSld>
  <p:clrMapOvr>
    <a:masterClrMapping/>
  </p:clrMapOvr>
  <p:transition spd="slow" advClick="0" advTm="28941">
    <p:fade/>
    <p:sndAc>
      <p:stSnd>
        <p:snd r:embed="rId3" name="MICHAEL HOPPE - Moonflow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000"/>
                            </p:stCondLst>
                            <p:childTnLst>
                              <p:par>
                                <p:cTn id="4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 animBg="1"/>
      <p:bldP spid="34" grpId="0"/>
      <p:bldP spid="35" grpId="0"/>
      <p:bldP spid="36" grpId="0"/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hthoek 2"/>
          <p:cNvSpPr/>
          <p:nvPr/>
        </p:nvSpPr>
        <p:spPr>
          <a:xfrm>
            <a:off x="539750" y="549275"/>
            <a:ext cx="7993063" cy="5715000"/>
          </a:xfrm>
          <a:prstGeom prst="rect">
            <a:avLst/>
          </a:prstGeom>
          <a:solidFill>
            <a:srgbClr val="546673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39" name="Rechthoek 3"/>
          <p:cNvSpPr/>
          <p:nvPr/>
        </p:nvSpPr>
        <p:spPr>
          <a:xfrm rot="5400000">
            <a:off x="-1087437" y="2392363"/>
            <a:ext cx="5832475" cy="1857375"/>
          </a:xfrm>
          <a:prstGeom prst="rect">
            <a:avLst/>
          </a:prstGeom>
          <a:solidFill>
            <a:srgbClr val="546673">
              <a:alpha val="46000"/>
            </a:srgbClr>
          </a:solidFill>
          <a:ln>
            <a:solidFill>
              <a:srgbClr val="1C2A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40" name="Rechthoek 5"/>
          <p:cNvSpPr/>
          <p:nvPr/>
        </p:nvSpPr>
        <p:spPr>
          <a:xfrm rot="5400000">
            <a:off x="1720056" y="2464594"/>
            <a:ext cx="5688013" cy="1857375"/>
          </a:xfrm>
          <a:prstGeom prst="rect">
            <a:avLst/>
          </a:prstGeom>
          <a:solidFill>
            <a:srgbClr val="546673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41" name="Rechthoek 4"/>
          <p:cNvSpPr/>
          <p:nvPr/>
        </p:nvSpPr>
        <p:spPr>
          <a:xfrm rot="5400000">
            <a:off x="4601369" y="2464594"/>
            <a:ext cx="5688013" cy="1857375"/>
          </a:xfrm>
          <a:prstGeom prst="rect">
            <a:avLst/>
          </a:prstGeom>
          <a:solidFill>
            <a:srgbClr val="546673">
              <a:alpha val="46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095"/>
            </a:avLst>
          </a:prstGeom>
          <a:solidFill>
            <a:srgbClr val="1C2A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79512" y="188640"/>
            <a:ext cx="8712968" cy="6480720"/>
          </a:xfrm>
          <a:prstGeom prst="frame">
            <a:avLst>
              <a:gd name="adj1" fmla="val 1019"/>
            </a:avLst>
          </a:prstGeom>
          <a:solidFill>
            <a:srgbClr val="C4092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07504" y="116632"/>
            <a:ext cx="8856984" cy="6624736"/>
          </a:xfrm>
          <a:prstGeom prst="frame">
            <a:avLst>
              <a:gd name="adj1" fmla="val 880"/>
            </a:avLst>
          </a:prstGeom>
          <a:solidFill>
            <a:srgbClr val="546673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4211638" y="692150"/>
            <a:ext cx="3889375" cy="27368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7" name="46 Rectángulo"/>
          <p:cNvSpPr/>
          <p:nvPr/>
        </p:nvSpPr>
        <p:spPr>
          <a:xfrm>
            <a:off x="4140200" y="765175"/>
            <a:ext cx="3887788" cy="273526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8" name="47 Rectángulo"/>
          <p:cNvSpPr/>
          <p:nvPr/>
        </p:nvSpPr>
        <p:spPr>
          <a:xfrm>
            <a:off x="4140200" y="765175"/>
            <a:ext cx="3887788" cy="273526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4140200" y="765175"/>
            <a:ext cx="3887788" cy="273526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50" name="49 Rectángulo"/>
          <p:cNvSpPr/>
          <p:nvPr/>
        </p:nvSpPr>
        <p:spPr>
          <a:xfrm>
            <a:off x="4140200" y="765175"/>
            <a:ext cx="3887788" cy="273526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51" name="50 Rectángulo"/>
          <p:cNvSpPr/>
          <p:nvPr/>
        </p:nvSpPr>
        <p:spPr>
          <a:xfrm>
            <a:off x="4140200" y="765175"/>
            <a:ext cx="3887788" cy="273526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52" name="51 Rectángulo"/>
          <p:cNvSpPr/>
          <p:nvPr/>
        </p:nvSpPr>
        <p:spPr>
          <a:xfrm>
            <a:off x="4140200" y="765175"/>
            <a:ext cx="3887788" cy="273526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4140200" y="765175"/>
            <a:ext cx="3887788" cy="273526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3" name="42 Marco"/>
          <p:cNvSpPr/>
          <p:nvPr/>
        </p:nvSpPr>
        <p:spPr>
          <a:xfrm>
            <a:off x="3995936" y="620688"/>
            <a:ext cx="4176464" cy="3024336"/>
          </a:xfrm>
          <a:prstGeom prst="frame">
            <a:avLst>
              <a:gd name="adj1" fmla="val 10216"/>
            </a:avLst>
          </a:prstGeom>
          <a:solidFill>
            <a:srgbClr val="1C2A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4" name="43 Marco"/>
          <p:cNvSpPr/>
          <p:nvPr/>
        </p:nvSpPr>
        <p:spPr>
          <a:xfrm>
            <a:off x="4067944" y="692696"/>
            <a:ext cx="4032448" cy="2880320"/>
          </a:xfrm>
          <a:prstGeom prst="frame">
            <a:avLst>
              <a:gd name="adj1" fmla="val 361"/>
            </a:avLst>
          </a:prstGeom>
          <a:solidFill>
            <a:srgbClr val="54667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5" name="44 Marco"/>
          <p:cNvSpPr/>
          <p:nvPr/>
        </p:nvSpPr>
        <p:spPr>
          <a:xfrm>
            <a:off x="4139952" y="764704"/>
            <a:ext cx="3888432" cy="2736304"/>
          </a:xfrm>
          <a:prstGeom prst="frame">
            <a:avLst>
              <a:gd name="adj1" fmla="val 2017"/>
            </a:avLst>
          </a:prstGeom>
          <a:solidFill>
            <a:srgbClr val="C40921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3918738" y="3717032"/>
            <a:ext cx="421621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tu pelo está el perfume de la noche</a:t>
            </a:r>
            <a:b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en tus ojos su </a:t>
            </a:r>
            <a:r>
              <a:rPr lang="es-ES" dirty="0">
                <a:solidFill>
                  <a:srgbClr val="B6C1CA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tormentosa</a:t>
            </a: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luz.</a:t>
            </a:r>
            <a:b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sabor de la noche vibra en tu boca </a:t>
            </a:r>
            <a:r>
              <a:rPr lang="es-ES" dirty="0">
                <a:solidFill>
                  <a:srgbClr val="B6C1CA"/>
                </a:solidFill>
                <a:effectLst>
                  <a:outerShdw blurRad="38100" dist="635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palpitante</a:t>
            </a: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 </a:t>
            </a:r>
            <a:b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Mi corazón, clavado sobre la noche de abenuz.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3913128" y="5013176"/>
            <a:ext cx="4272323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noche está en tu frente morena, erguida y frágil</a:t>
            </a:r>
            <a:b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en tus brazos que un vello sutil aterciopela.</a:t>
            </a:r>
            <a:b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noche está en recónditos parajes de tu cuerpo:</a:t>
            </a:r>
            <a:b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—la noche perfumada de nardo y de canela... 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3851920" y="3717032"/>
            <a:ext cx="4501553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dirty="0">
                <a:solidFill>
                  <a:srgbClr val="B6C1CA"/>
                </a:solidFill>
                <a:latin typeface="Monotype Corsiva" pitchFamily="66" charset="0"/>
              </a:rPr>
              <a:t>La noche está en tus ojos brunos, iridiscente:</a:t>
            </a:r>
            <a:br>
              <a:rPr lang="es-ES" dirty="0">
                <a:solidFill>
                  <a:srgbClr val="B6C1CA"/>
                </a:solidFill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latin typeface="Monotype Corsiva" pitchFamily="66" charset="0"/>
              </a:rPr>
              <a:t>constelaciones bullen en su vivaz burbuja.</a:t>
            </a:r>
            <a:br>
              <a:rPr lang="es-ES" dirty="0">
                <a:solidFill>
                  <a:srgbClr val="B6C1CA"/>
                </a:solidFill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latin typeface="Monotype Corsiva" pitchFamily="66" charset="0"/>
              </a:rPr>
              <a:t>La noche está en tus ojos brunos, cuando los cierras: </a:t>
            </a:r>
            <a:br>
              <a:rPr lang="es-ES" dirty="0">
                <a:solidFill>
                  <a:srgbClr val="B6C1CA"/>
                </a:solidFill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latin typeface="Monotype Corsiva" pitchFamily="66" charset="0"/>
              </a:rPr>
              <a:t>noche definitiva, noche agorera, noche bruja.</a:t>
            </a:r>
          </a:p>
        </p:txBody>
      </p:sp>
      <p:sp>
        <p:nvSpPr>
          <p:cNvPr id="24" name="23 CuadroTexto"/>
          <p:cNvSpPr txBox="1"/>
          <p:nvPr/>
        </p:nvSpPr>
        <p:spPr>
          <a:xfrm>
            <a:off x="3995936" y="5013176"/>
            <a:ext cx="3969356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tus oídos, toda la música de la noche</a:t>
            </a:r>
            <a:b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 refugia, y te arrulla con su vago susurro.</a:t>
            </a:r>
            <a:b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tus oídos, toda la música de la noche,</a:t>
            </a:r>
            <a:b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en tu voz, y en tu risa, y en tu tácito llanto...</a:t>
            </a:r>
          </a:p>
        </p:txBody>
      </p:sp>
      <p:sp>
        <p:nvSpPr>
          <p:cNvPr id="25" name="24 CuadroTexto"/>
          <p:cNvSpPr txBox="1"/>
          <p:nvPr/>
        </p:nvSpPr>
        <p:spPr>
          <a:xfrm>
            <a:off x="3995936" y="3717032"/>
            <a:ext cx="4099199" cy="147732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tu frente, su angustia latente insomne yerra,</a:t>
            </a:r>
            <a:b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en tu pecho amoroso su tormentosa luz.</a:t>
            </a:r>
            <a:b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la noche sortílega, sortílego discurro...</a:t>
            </a:r>
            <a:b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sabor de la noche vibra en tu boca palpitante.</a:t>
            </a:r>
            <a:b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Tus manos son dos pálidas lunas sobre mi frente.</a:t>
            </a:r>
          </a:p>
        </p:txBody>
      </p:sp>
      <p:sp>
        <p:nvSpPr>
          <p:cNvPr id="26" name="25 CuadroTexto"/>
          <p:cNvSpPr txBox="1"/>
          <p:nvPr/>
        </p:nvSpPr>
        <p:spPr>
          <a:xfrm>
            <a:off x="4211960" y="5301208"/>
            <a:ext cx="3682418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Clavos en ti me clavan, oh Noche deleitosa!</a:t>
            </a:r>
            <a:b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dirty="0">
                <a:solidFill>
                  <a:srgbClr val="B6C1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Noche... ¡tibio madero de mi cruz! </a:t>
            </a:r>
          </a:p>
          <a:p>
            <a:pPr algn="ctr">
              <a:defRPr/>
            </a:pPr>
            <a:endParaRPr lang="es-ES" dirty="0">
              <a:solidFill>
                <a:srgbClr val="B6C1C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5436096" y="4221088"/>
            <a:ext cx="904415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dirty="0">
                <a:solidFill>
                  <a:srgbClr val="8194A3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28" name="27 CuadroTexto">
            <a:hlinkClick r:id="rId12"/>
          </p:cNvPr>
          <p:cNvSpPr txBox="1"/>
          <p:nvPr/>
        </p:nvSpPr>
        <p:spPr>
          <a:xfrm>
            <a:off x="5220072" y="5949280"/>
            <a:ext cx="1622560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dirty="0">
                <a:solidFill>
                  <a:srgbClr val="B6C1CA"/>
                </a:solidFill>
                <a:latin typeface="Monotype Corsiva" pitchFamily="66" charset="0"/>
              </a:rPr>
              <a:t>stellmar@gmail.com</a:t>
            </a:r>
          </a:p>
        </p:txBody>
      </p:sp>
      <p:pic>
        <p:nvPicPr>
          <p:cNvPr id="3112" name="14 Imagen" descr="2407 - woman - LB TUBES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07950" y="115888"/>
            <a:ext cx="4103688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28 Imagen" descr="fleurs009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267744" y="5661248"/>
            <a:ext cx="1224136" cy="976310"/>
          </a:xfrm>
          <a:prstGeom prst="rect">
            <a:avLst/>
          </a:prstGeom>
        </p:spPr>
      </p:pic>
      <p:pic>
        <p:nvPicPr>
          <p:cNvPr id="30" name="29 Imagen" descr="Colibrí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691680" y="5733256"/>
            <a:ext cx="842929" cy="720081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13168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6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6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10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8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6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4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8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200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9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7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1" grpId="0" animBg="1"/>
      <p:bldP spid="52" grpId="0" animBg="1"/>
      <p:bldP spid="53" grpId="0" animBg="1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095"/>
            </a:avLst>
          </a:prstGeom>
          <a:solidFill>
            <a:srgbClr val="1C2A35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3" name="2 Marco"/>
          <p:cNvSpPr/>
          <p:nvPr/>
        </p:nvSpPr>
        <p:spPr>
          <a:xfrm>
            <a:off x="107504" y="116632"/>
            <a:ext cx="8856984" cy="6624736"/>
          </a:xfrm>
          <a:prstGeom prst="frame">
            <a:avLst>
              <a:gd name="adj1" fmla="val 880"/>
            </a:avLst>
          </a:prstGeom>
          <a:solidFill>
            <a:srgbClr val="546673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79512" y="188640"/>
            <a:ext cx="8712968" cy="6480720"/>
          </a:xfrm>
          <a:prstGeom prst="frame">
            <a:avLst>
              <a:gd name="adj1" fmla="val 1019"/>
            </a:avLst>
          </a:prstGeom>
          <a:solidFill>
            <a:srgbClr val="C4092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5" name="Vrije vorm 5"/>
          <p:cNvSpPr/>
          <p:nvPr/>
        </p:nvSpPr>
        <p:spPr>
          <a:xfrm>
            <a:off x="395288" y="404813"/>
            <a:ext cx="8183562" cy="6048375"/>
          </a:xfrm>
          <a:custGeom>
            <a:avLst/>
            <a:gdLst>
              <a:gd name="connsiteX0" fmla="*/ 0 w 2428892"/>
              <a:gd name="connsiteY0" fmla="*/ 0 h 6858000"/>
              <a:gd name="connsiteX1" fmla="*/ 2428892 w 2428892"/>
              <a:gd name="connsiteY1" fmla="*/ 0 h 6858000"/>
              <a:gd name="connsiteX2" fmla="*/ 2428892 w 2428892"/>
              <a:gd name="connsiteY2" fmla="*/ 6858000 h 6858000"/>
              <a:gd name="connsiteX3" fmla="*/ 0 w 2428892"/>
              <a:gd name="connsiteY3" fmla="*/ 6858000 h 6858000"/>
              <a:gd name="connsiteX4" fmla="*/ 0 w 2428892"/>
              <a:gd name="connsiteY4" fmla="*/ 0 h 6858000"/>
              <a:gd name="connsiteX0" fmla="*/ 0 w 2435199"/>
              <a:gd name="connsiteY0" fmla="*/ 0 h 6858000"/>
              <a:gd name="connsiteX1" fmla="*/ 2428892 w 2435199"/>
              <a:gd name="connsiteY1" fmla="*/ 0 h 6858000"/>
              <a:gd name="connsiteX2" fmla="*/ 2435199 w 2435199"/>
              <a:gd name="connsiteY2" fmla="*/ 3347634 h 6858000"/>
              <a:gd name="connsiteX3" fmla="*/ 2428892 w 2435199"/>
              <a:gd name="connsiteY3" fmla="*/ 6858000 h 6858000"/>
              <a:gd name="connsiteX4" fmla="*/ 0 w 2435199"/>
              <a:gd name="connsiteY4" fmla="*/ 6858000 h 6858000"/>
              <a:gd name="connsiteX5" fmla="*/ 0 w 2435199"/>
              <a:gd name="connsiteY5" fmla="*/ 0 h 6858000"/>
              <a:gd name="connsiteX0" fmla="*/ 0 w 3435299"/>
              <a:gd name="connsiteY0" fmla="*/ 0 h 6858000"/>
              <a:gd name="connsiteX1" fmla="*/ 2428892 w 3435299"/>
              <a:gd name="connsiteY1" fmla="*/ 0 h 6858000"/>
              <a:gd name="connsiteX2" fmla="*/ 3435299 w 3435299"/>
              <a:gd name="connsiteY2" fmla="*/ 3347634 h 6858000"/>
              <a:gd name="connsiteX3" fmla="*/ 2428892 w 3435299"/>
              <a:gd name="connsiteY3" fmla="*/ 6858000 h 6858000"/>
              <a:gd name="connsiteX4" fmla="*/ 0 w 3435299"/>
              <a:gd name="connsiteY4" fmla="*/ 6858000 h 6858000"/>
              <a:gd name="connsiteX5" fmla="*/ 0 w 3435299"/>
              <a:gd name="connsiteY5" fmla="*/ 0 h 6858000"/>
              <a:gd name="connsiteX0" fmla="*/ 0 w 8221613"/>
              <a:gd name="connsiteY0" fmla="*/ 0 h 6858000"/>
              <a:gd name="connsiteX1" fmla="*/ 2428892 w 8221613"/>
              <a:gd name="connsiteY1" fmla="*/ 0 h 6858000"/>
              <a:gd name="connsiteX2" fmla="*/ 8221613 w 8221613"/>
              <a:gd name="connsiteY2" fmla="*/ 3347634 h 6858000"/>
              <a:gd name="connsiteX3" fmla="*/ 2428892 w 8221613"/>
              <a:gd name="connsiteY3" fmla="*/ 6858000 h 6858000"/>
              <a:gd name="connsiteX4" fmla="*/ 0 w 8221613"/>
              <a:gd name="connsiteY4" fmla="*/ 6858000 h 6858000"/>
              <a:gd name="connsiteX5" fmla="*/ 0 w 8221613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1613" h="6858000">
                <a:moveTo>
                  <a:pt x="0" y="0"/>
                </a:moveTo>
                <a:lnTo>
                  <a:pt x="2428892" y="0"/>
                </a:lnTo>
                <a:cubicBezTo>
                  <a:pt x="2430994" y="1115878"/>
                  <a:pt x="8219511" y="2231756"/>
                  <a:pt x="8221613" y="3347634"/>
                </a:cubicBezTo>
                <a:cubicBezTo>
                  <a:pt x="8219511" y="4517756"/>
                  <a:pt x="2430994" y="5687878"/>
                  <a:pt x="2428892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8194A3">
              <a:alpha val="36000"/>
            </a:srgb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 dirty="0">
              <a:solidFill>
                <a:prstClr val="white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83568" y="4077072"/>
            <a:ext cx="1051891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B6C1CA"/>
                </a:solidFill>
                <a:latin typeface="Monotype Corsiva" pitchFamily="66" charset="0"/>
              </a:rPr>
              <a:t>Tube: LB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83568" y="3573016"/>
            <a:ext cx="2621230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B6C1CA"/>
                </a:solidFill>
                <a:latin typeface="Monotype Corsiva" pitchFamily="66" charset="0"/>
              </a:rPr>
              <a:t>Pinturas :Margarita Moris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683568" y="4653136"/>
            <a:ext cx="3600400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B6C1CA"/>
                </a:solidFill>
                <a:latin typeface="Monotype Corsiva" pitchFamily="66" charset="0"/>
              </a:rPr>
              <a:t>Música: Michel </a:t>
            </a:r>
            <a:r>
              <a:rPr lang="es-ES" sz="2000" dirty="0" err="1">
                <a:solidFill>
                  <a:srgbClr val="B6C1CA"/>
                </a:solidFill>
                <a:latin typeface="Monotype Corsiva" pitchFamily="66" charset="0"/>
              </a:rPr>
              <a:t>Hoppe-Moonflower</a:t>
            </a:r>
            <a:endParaRPr lang="es-ES" sz="2000" dirty="0">
              <a:solidFill>
                <a:srgbClr val="B6C1CA"/>
              </a:solidFill>
              <a:latin typeface="Monotype Corsiva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95536" y="1988840"/>
            <a:ext cx="5940151" cy="163121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B6C1CA"/>
                </a:solidFill>
                <a:latin typeface="Monotype Corsiva" pitchFamily="66" charset="0"/>
              </a:rPr>
              <a:t>(Francisco de Asís León </a:t>
            </a:r>
            <a:r>
              <a:rPr lang="es-ES" sz="2000" dirty="0" err="1">
                <a:solidFill>
                  <a:srgbClr val="B6C1CA"/>
                </a:solidFill>
                <a:latin typeface="Monotype Corsiva" pitchFamily="66" charset="0"/>
              </a:rPr>
              <a:t>Bogislao</a:t>
            </a:r>
            <a:r>
              <a:rPr lang="es-ES" sz="2000" dirty="0">
                <a:solidFill>
                  <a:srgbClr val="B6C1CA"/>
                </a:solidFill>
                <a:latin typeface="Monotype Corsiva" pitchFamily="66" charset="0"/>
              </a:rPr>
              <a:t> de </a:t>
            </a:r>
            <a:r>
              <a:rPr lang="es-ES" sz="2000" dirty="0" err="1">
                <a:solidFill>
                  <a:srgbClr val="B6C1CA"/>
                </a:solidFill>
                <a:latin typeface="Monotype Corsiva" pitchFamily="66" charset="0"/>
              </a:rPr>
              <a:t>Greiff</a:t>
            </a:r>
            <a:r>
              <a:rPr lang="es-ES" sz="2000" dirty="0">
                <a:solidFill>
                  <a:srgbClr val="B6C1CA"/>
                </a:solidFill>
                <a:latin typeface="Monotype Corsiva" pitchFamily="66" charset="0"/>
              </a:rPr>
              <a:t> </a:t>
            </a:r>
            <a:r>
              <a:rPr lang="es-ES" sz="2000" dirty="0" err="1">
                <a:solidFill>
                  <a:srgbClr val="B6C1CA"/>
                </a:solidFill>
                <a:latin typeface="Monotype Corsiva" pitchFamily="66" charset="0"/>
              </a:rPr>
              <a:t>Haeusler</a:t>
            </a:r>
            <a:r>
              <a:rPr lang="es-ES" sz="2000" dirty="0">
                <a:solidFill>
                  <a:srgbClr val="B6C1CA"/>
                </a:solidFill>
                <a:latin typeface="Monotype Corsiva" pitchFamily="66" charset="0"/>
              </a:rPr>
              <a:t>; Medellín, 1895 - Bogotá, 1976) Poeta colombiano que se distinguió por su lirismo simbólico, sarcástico, imaginativo y musical, uno de los más originales que ha dado Colombia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000" dirty="0">
              <a:solidFill>
                <a:srgbClr val="B6C1CA"/>
              </a:solidFill>
              <a:latin typeface="Monotype Corsiva" pitchFamily="66" charset="0"/>
            </a:endParaRPr>
          </a:p>
        </p:txBody>
      </p:sp>
      <p:sp>
        <p:nvSpPr>
          <p:cNvPr id="10" name="9 CuadroTexto">
            <a:hlinkClick r:id="rId2"/>
          </p:cNvPr>
          <p:cNvSpPr txBox="1"/>
          <p:nvPr/>
        </p:nvSpPr>
        <p:spPr>
          <a:xfrm>
            <a:off x="683568" y="5373216"/>
            <a:ext cx="1834156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rgbClr val="B6C1CA"/>
                </a:solidFill>
                <a:latin typeface="Monotype Corsiva" pitchFamily="66" charset="0"/>
              </a:rPr>
              <a:t>Stellmar@gmail.com</a:t>
            </a:r>
          </a:p>
        </p:txBody>
      </p:sp>
      <p:pic>
        <p:nvPicPr>
          <p:cNvPr id="11" name="10 Imagen" descr="St_Valentin41_franiemargo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3789040"/>
            <a:ext cx="1725000" cy="1970000"/>
          </a:xfrm>
          <a:prstGeom prst="rect">
            <a:avLst/>
          </a:prstGeom>
        </p:spPr>
      </p:pic>
    </p:spTree>
  </p:cSld>
  <p:clrMapOvr>
    <a:masterClrMapping/>
  </p:clrMapOvr>
  <p:transition spd="slow" advClick="0" advTm="2670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8.2"/>
</p:tagLst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135</Words>
  <Application>Microsoft Office PowerPoint</Application>
  <PresentationFormat>Presentación en pantalla (4:3)</PresentationFormat>
  <Paragraphs>22</Paragraphs>
  <Slides>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2_Tema de Office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Cancion Nocturna</dc:title>
  <dc:subject>Leon Greiff</dc:subject>
  <dc:creator>Mar</dc:creator>
  <cp:keywords>poema</cp:keywords>
  <cp:lastModifiedBy>Mar</cp:lastModifiedBy>
  <cp:revision>22</cp:revision>
  <dcterms:created xsi:type="dcterms:W3CDTF">2016-10-30T20:37:37Z</dcterms:created>
  <dcterms:modified xsi:type="dcterms:W3CDTF">2016-10-31T15:01:56Z</dcterms:modified>
</cp:coreProperties>
</file>