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7" r:id="rId3"/>
    <p:sldId id="256" r:id="rId4"/>
  </p:sldIdLst>
  <p:sldSz cx="12192000" cy="6858000"/>
  <p:notesSz cx="6858000" cy="9144000"/>
  <p:embeddedFontLst>
    <p:embeddedFont>
      <p:font typeface="Bradley Hand ITC" panose="03070402050302030203" pitchFamily="66" charset="0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Cambria" panose="02040503050406030204" pitchFamily="18" charset="0"/>
      <p:regular r:id="rId12"/>
      <p:bold r:id="rId13"/>
      <p:italic r:id="rId14"/>
      <p:boldItalic r:id="rId15"/>
    </p:embeddedFont>
    <p:embeddedFont>
      <p:font typeface="Edwardian Script ITC" panose="030303020407070D0804" pitchFamily="66" charset="0"/>
      <p:regular r:id="rId16"/>
    </p:embeddedFont>
    <p:embeddedFont>
      <p:font typeface="Fiolex Girls" panose="020B0603050302020204" pitchFamily="34" charset="0"/>
      <p:regular r:id="rId17"/>
    </p:embeddedFont>
    <p:embeddedFont>
      <p:font typeface="Kristen ITC" panose="03050502040202030202" pitchFamily="66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cBOIeg5l4GhrL09vFMxXA==" hashData="+DTE0Czeia2WNj1pNBQDjU70Pke/yuH6Tqiyk7g6qkFbvWfOxUiXmj6kkuO/WGlZopEB6zQCRqW4N4VsTlrVY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1E2F"/>
    <a:srgbClr val="FAC2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>
      <p:cViewPr varScale="1">
        <p:scale>
          <a:sx n="97" d="100"/>
          <a:sy n="97" d="100"/>
        </p:scale>
        <p:origin x="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5515CF-DE0B-4EF5-8B23-2876DC73E1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53390FD-F555-48E7-AE6D-80EE7C0598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34E139-EABD-48E6-8B8B-6F9D15FB9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B5EC2E-80E9-4F78-BB68-AF19B6A4D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029444-C330-4654-B882-8413015C2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7594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A81B44-5CB1-4C64-AA5D-330376415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8A10A0-8F00-4B31-B3D6-656CDB688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DDE740-0B4E-4996-982E-3435AACF6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1B13CA-A72F-4FA0-A981-4448F4860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5BB1FDB-F707-4C1A-A12C-E4CCA4599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93173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D741BD-7663-475F-A63A-0ED20C8A1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CACA2BD-931E-474A-AEEB-0926220824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0C0A5CA-0735-487D-BEC8-1D746A879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539D025-93E4-4B50-8D61-B82BDEF4A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227422-465C-4E42-983A-B7902F98C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6118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366BAD-5AD4-446C-B443-16B0A3D73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FB2D140-9CAF-40E1-8785-646EC8570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C153435-7B98-4497-B73E-2B4301BC51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BA6F90D-8E08-4CA1-9A9A-6D6B6CDD9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ACDDC76-DADE-4074-8948-7D2A38344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499411D-249D-488F-8430-478149134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8962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5A1E15-D108-4213-98FE-6B0794240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C971ABF-CCE8-45AC-9630-AF8F9C8714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EB75EB-E530-431E-9ED3-1A4BCC6B54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957F9EB-0373-42E1-95D6-4C8B962584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D82F9B7-A634-4D3C-A098-FCFB36DCBC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FE9F042-3FD3-4DBD-BBE5-A0E9A1F7A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7C3F281-07BF-4669-A66B-BF0D007C4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7A875AD-6275-4553-BBB0-8494D0EC4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665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C6702B-5A99-409A-9223-A78297694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506E336-76D2-4504-8EDE-FE7AE2E07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58DD58F-46EB-41F5-992B-E97940BB0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BEC0A0A-547F-4CFE-A80E-877D8C8A4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0254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0ED824E-35F9-49A9-8592-FF846E59F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93F1EB2-205B-45AF-992B-40C29A458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B6E8EEB-1F71-48CE-8976-6A58CCE36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810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57FE3F-878E-45C7-94A6-51A17F32B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F756DC-5BA3-4407-AD0B-E2C757952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3482AF0-F273-4896-B7F6-D432F732B5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444764-3E64-4318-8717-E348436C6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2BB0BEB-7D88-418B-95FA-A924F485F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9EFD32-E2F0-4DF0-95BD-9C8CDBDCC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710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AFA9EB-CB3E-4DD9-AF61-078F39F6A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D263062-7B7C-4B9C-B269-B761EB2C5F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0B0B5B8-9B32-47AF-9F9D-705AAA81DF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19AC963-1E27-418A-966E-FAC1257C8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B0EBDCD-A5E5-4A02-8998-CAEA829F9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A054A1C-36DB-4E3F-935A-7EFA20867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3049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B57313-A04B-486B-8EF4-C1034D178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8CB6BF5-7214-4B1C-950C-FE2AA8B27B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0E0153-5034-43AA-97AC-FDE872BB4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36759D-A0C7-4BBD-B812-6F0D12D5B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6DE6AC-E53F-474A-85BD-CDE055081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17149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E0818BB-7E00-494B-B118-B7140883B7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2DADCF1-EE9A-411D-9B23-D55C6107CF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92C387B-F508-44B1-90C3-5AA58D050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D12FE35-4C61-4C3A-8F9B-5AF92F3C5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8B59DE7-D488-4F40-9829-2C377471F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8902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73B61A2-EE26-4656-9370-2CEA56430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DB1DA31-7718-4FFA-91DB-7C262F2CCA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2250794-A0BA-44AF-AA50-45C49FF98B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D4EFB-6103-495E-9B6B-597FD2038105}" type="datetimeFigureOut">
              <a:rPr lang="en-CA" smtClean="0"/>
              <a:t>2020-08-10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BA39EB0-7C5E-41D8-8255-383AB82539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B64365-8B1C-46E0-8502-6C1678916B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A62D1-4FC6-411B-9EC2-8098D2FEB6FF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3561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31E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67E88F2-5748-4CBD-AC6E-DF8B3D496DE0}"/>
              </a:ext>
            </a:extLst>
          </p:cNvPr>
          <p:cNvSpPr txBox="1"/>
          <p:nvPr/>
        </p:nvSpPr>
        <p:spPr>
          <a:xfrm>
            <a:off x="677335" y="1981086"/>
            <a:ext cx="565090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n-CA" sz="6600" b="1" dirty="0">
                <a:ln>
                  <a:solidFill>
                    <a:srgbClr val="FAC2B3"/>
                  </a:solidFill>
                </a:ln>
                <a:latin typeface="Edwardian Script ITC" panose="030303020407070D0804" pitchFamily="66" charset="0"/>
              </a:rPr>
              <a:t>Canción </a:t>
            </a:r>
            <a:r>
              <a:rPr lang="en-CA" sz="6600" b="1" dirty="0" err="1">
                <a:ln>
                  <a:solidFill>
                    <a:srgbClr val="FAC2B3"/>
                  </a:solidFill>
                </a:ln>
                <a:latin typeface="Edwardian Script ITC" panose="030303020407070D0804" pitchFamily="66" charset="0"/>
              </a:rPr>
              <a:t>hacia</a:t>
            </a:r>
            <a:r>
              <a:rPr lang="en-CA" sz="6600" b="1" dirty="0">
                <a:ln>
                  <a:solidFill>
                    <a:srgbClr val="FAC2B3"/>
                  </a:solidFill>
                </a:ln>
                <a:latin typeface="Edwardian Script ITC" panose="030303020407070D0804" pitchFamily="66" charset="0"/>
              </a:rPr>
              <a:t> </a:t>
            </a:r>
            <a:r>
              <a:rPr lang="en-CA" sz="6600" b="1" dirty="0" err="1">
                <a:ln>
                  <a:solidFill>
                    <a:srgbClr val="FAC2B3"/>
                  </a:solidFill>
                </a:ln>
                <a:latin typeface="Edwardian Script ITC" panose="030303020407070D0804" pitchFamily="66" charset="0"/>
              </a:rPr>
              <a:t>adentro</a:t>
            </a:r>
            <a:endParaRPr lang="en-CA" sz="6600" b="1" dirty="0">
              <a:ln>
                <a:solidFill>
                  <a:srgbClr val="FAC2B3"/>
                </a:solidFill>
              </a:ln>
              <a:latin typeface="Edwardian Script ITC" panose="030303020407070D0804" pitchFamily="66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46B327F-20E5-4D0D-B34E-6406E74103E1}"/>
              </a:ext>
            </a:extLst>
          </p:cNvPr>
          <p:cNvSpPr txBox="1"/>
          <p:nvPr/>
        </p:nvSpPr>
        <p:spPr>
          <a:xfrm>
            <a:off x="1820945" y="3503588"/>
            <a:ext cx="35365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5400" b="1" dirty="0">
                <a:ln>
                  <a:solidFill>
                    <a:srgbClr val="FAC2B3"/>
                  </a:solidFill>
                </a:ln>
                <a:latin typeface="Edwardian Script ITC" panose="030303020407070D0804" pitchFamily="66" charset="0"/>
              </a:rPr>
              <a:t>Julia de Burgos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1C1EF1D-69C5-4497-B647-09C2DF95C8CF}"/>
              </a:ext>
            </a:extLst>
          </p:cNvPr>
          <p:cNvSpPr/>
          <p:nvPr/>
        </p:nvSpPr>
        <p:spPr>
          <a:xfrm>
            <a:off x="-8368145" y="544945"/>
            <a:ext cx="435232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DD832AB-5509-40B1-BBFA-D70498B43A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710813"/>
            <a:ext cx="3205317" cy="5147187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A7B7C77-B835-47AD-A7CC-DD39A0E84946}"/>
              </a:ext>
            </a:extLst>
          </p:cNvPr>
          <p:cNvSpPr txBox="1"/>
          <p:nvPr/>
        </p:nvSpPr>
        <p:spPr>
          <a:xfrm flipH="1">
            <a:off x="294967" y="6447643"/>
            <a:ext cx="79196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sz="1400" i="1" dirty="0">
              <a:latin typeface="Cambria" panose="02040503050406030204" pitchFamily="18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05C4CAE-CAD9-47F6-8A36-9E9524036B43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931E2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93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7000">
        <p:sndAc>
          <p:stSnd>
            <p:snd r:embed="rId2" name="ERNESTO CORTAZAR-The Way You Are.wav"/>
          </p:stSnd>
        </p:sndAc>
      </p:transition>
    </mc:Choice>
    <mc:Fallback>
      <p:transition spd="slow" advClick="0" advTm="7000">
        <p:sndAc>
          <p:stSnd>
            <p:snd r:embed="rId2" name="ERNESTO CORTAZAR-The Way You A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>
            <a:extLst>
              <a:ext uri="{FF2B5EF4-FFF2-40B4-BE49-F238E27FC236}">
                <a16:creationId xmlns:a16="http://schemas.microsoft.com/office/drawing/2014/main" id="{7A8A3ACA-99B5-4680-B819-DED00C0D4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49F7F7B3-ABD0-433F-9E32-C8A00FB1D551}"/>
              </a:ext>
            </a:extLst>
          </p:cNvPr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4EC89023-85B4-4A35-8135-601885315FF7}"/>
              </a:ext>
            </a:extLst>
          </p:cNvPr>
          <p:cNvSpPr txBox="1"/>
          <p:nvPr/>
        </p:nvSpPr>
        <p:spPr>
          <a:xfrm>
            <a:off x="166254" y="291393"/>
            <a:ext cx="298511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>
                <a:solidFill>
                  <a:srgbClr val="000000"/>
                </a:solidFill>
                <a:latin typeface="Bradley Hand ITC" panose="03070402050302030203" pitchFamily="66" charset="0"/>
              </a:rPr>
              <a:t>¡No me recuerdes!</a:t>
            </a:r>
            <a:endParaRPr lang="en-CA" sz="3000" b="1" dirty="0">
              <a:solidFill>
                <a:srgbClr val="00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6A57A342-B2E8-4E11-A347-FC56AF45A2E5}"/>
              </a:ext>
            </a:extLst>
          </p:cNvPr>
          <p:cNvSpPr txBox="1"/>
          <p:nvPr/>
        </p:nvSpPr>
        <p:spPr>
          <a:xfrm>
            <a:off x="3002414" y="293180"/>
            <a:ext cx="19271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¡Siénteme!</a:t>
            </a:r>
            <a:br>
              <a:rPr lang="es-ES" sz="3000" b="1" dirty="0">
                <a:latin typeface="Bradley Hand ITC" panose="03070402050302030203" pitchFamily="66" charset="0"/>
              </a:rPr>
            </a:br>
            <a:endParaRPr lang="en-CA" sz="3000" b="1" dirty="0">
              <a:latin typeface="Bradley Hand ITC" panose="03070402050302030203" pitchFamily="66" charset="0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919A6D71-847D-456C-8855-E8E453A3C34A}"/>
              </a:ext>
            </a:extLst>
          </p:cNvPr>
          <p:cNvSpPr txBox="1"/>
          <p:nvPr/>
        </p:nvSpPr>
        <p:spPr>
          <a:xfrm>
            <a:off x="0" y="1358640"/>
            <a:ext cx="841608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500" b="1" dirty="0">
                <a:latin typeface="Bradley Hand ITC" panose="03070402050302030203" pitchFamily="66" charset="0"/>
              </a:rPr>
              <a:t>Hay un sólo trino entre tu amor y mi alma.</a:t>
            </a:r>
            <a:endParaRPr lang="en-CA" sz="3500" b="1" dirty="0">
              <a:latin typeface="Bradley Hand ITC" panose="03070402050302030203" pitchFamily="66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E05A3EF7-B0A7-4901-86D6-141FC0124CCD}"/>
              </a:ext>
            </a:extLst>
          </p:cNvPr>
          <p:cNvSpPr txBox="1"/>
          <p:nvPr/>
        </p:nvSpPr>
        <p:spPr>
          <a:xfrm>
            <a:off x="5392543" y="221545"/>
            <a:ext cx="661270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Mis dos ojos navegan</a:t>
            </a:r>
            <a:br>
              <a:rPr lang="es-ES" sz="3000" b="1" dirty="0">
                <a:latin typeface="Bradley Hand ITC" panose="03070402050302030203" pitchFamily="66" charset="0"/>
              </a:rPr>
            </a:br>
            <a:r>
              <a:rPr lang="es-ES" sz="3000" b="1" dirty="0">
                <a:latin typeface="Bradley Hand ITC" panose="03070402050302030203" pitchFamily="66" charset="0"/>
              </a:rPr>
              <a:t>el mismo azul sin fin donde tú danzas.</a:t>
            </a:r>
            <a:br>
              <a:rPr lang="es-ES" sz="3000" b="1" dirty="0">
                <a:latin typeface="Bradley Hand ITC" panose="03070402050302030203" pitchFamily="66" charset="0"/>
              </a:rPr>
            </a:br>
            <a:br>
              <a:rPr lang="es-ES" sz="3000" b="1" dirty="0">
                <a:latin typeface="Bradley Hand ITC" panose="03070402050302030203" pitchFamily="66" charset="0"/>
              </a:rPr>
            </a:br>
            <a:endParaRPr lang="en-CA" sz="3000" b="1" dirty="0">
              <a:latin typeface="Bradley Hand ITC" panose="03070402050302030203" pitchFamily="66" charset="0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4ABFAB79-7BAB-4F6B-90FA-C96E399557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EBBC13CB-01A4-4357-B1E2-DEB3E32D25D8}"/>
              </a:ext>
            </a:extLst>
          </p:cNvPr>
          <p:cNvSpPr txBox="1"/>
          <p:nvPr/>
        </p:nvSpPr>
        <p:spPr>
          <a:xfrm>
            <a:off x="275304" y="265470"/>
            <a:ext cx="66175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Tu arco-iris de sueños en mí tiene</a:t>
            </a:r>
            <a:br>
              <a:rPr lang="es-ES" sz="3000" b="1" dirty="0">
                <a:latin typeface="Bradley Hand ITC" panose="03070402050302030203" pitchFamily="66" charset="0"/>
              </a:rPr>
            </a:br>
            <a:r>
              <a:rPr lang="es-ES" sz="3000" b="1" dirty="0">
                <a:latin typeface="Bradley Hand ITC" panose="03070402050302030203" pitchFamily="66" charset="0"/>
              </a:rPr>
              <a:t>siempre pradera abierta entre montañas.</a:t>
            </a:r>
            <a:endParaRPr lang="en-CA" sz="3000" b="1" dirty="0">
              <a:latin typeface="Bradley Hand ITC" panose="03070402050302030203" pitchFamily="66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67E96DC-E5C2-4CAE-B2B7-CF7CA080981D}"/>
              </a:ext>
            </a:extLst>
          </p:cNvPr>
          <p:cNvSpPr txBox="1"/>
          <p:nvPr/>
        </p:nvSpPr>
        <p:spPr>
          <a:xfrm>
            <a:off x="186813" y="1327355"/>
            <a:ext cx="65876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Una vez se perdieron mis sollozos,</a:t>
            </a:r>
            <a:br>
              <a:rPr lang="es-ES" sz="3000" b="1" dirty="0">
                <a:latin typeface="Bradley Hand ITC" panose="03070402050302030203" pitchFamily="66" charset="0"/>
              </a:rPr>
            </a:br>
            <a:r>
              <a:rPr lang="es-ES" sz="3000" b="1" dirty="0">
                <a:latin typeface="Bradley Hand ITC" panose="03070402050302030203" pitchFamily="66" charset="0"/>
              </a:rPr>
              <a:t>y los hallé, abrigados, en tus lágrimas.</a:t>
            </a:r>
            <a:endParaRPr lang="en-CA" sz="3000" b="1" dirty="0">
              <a:latin typeface="Bradley Hand ITC" panose="03070402050302030203" pitchFamily="66" charset="0"/>
            </a:endParaRPr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58963A7A-0ADF-4942-9F6A-08BEB7BC9C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137651"/>
            <a:ext cx="12192000" cy="6995651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A5F0718B-8D4D-49F9-85FE-E786AEA6E0DD}"/>
              </a:ext>
            </a:extLst>
          </p:cNvPr>
          <p:cNvSpPr txBox="1"/>
          <p:nvPr/>
        </p:nvSpPr>
        <p:spPr>
          <a:xfrm>
            <a:off x="2202425" y="2772695"/>
            <a:ext cx="298511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¡No me recuerdes!</a:t>
            </a:r>
            <a:endParaRPr lang="en-CA" sz="3000" b="1" dirty="0">
              <a:latin typeface="Bradley Hand ITC" panose="03070402050302030203" pitchFamily="66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D17C9C22-2448-4C61-AC15-67F6CFF024D0}"/>
              </a:ext>
            </a:extLst>
          </p:cNvPr>
          <p:cNvSpPr txBox="1"/>
          <p:nvPr/>
        </p:nvSpPr>
        <p:spPr>
          <a:xfrm>
            <a:off x="4109885" y="3165989"/>
            <a:ext cx="19271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¡Siénteme!</a:t>
            </a:r>
            <a:br>
              <a:rPr lang="es-ES" sz="3000" b="1" dirty="0">
                <a:latin typeface="Bradley Hand ITC" panose="03070402050302030203" pitchFamily="66" charset="0"/>
              </a:rPr>
            </a:br>
            <a:endParaRPr lang="en-CA" sz="3000" b="1" dirty="0">
              <a:latin typeface="Bradley Hand ITC" panose="03070402050302030203" pitchFamily="66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A3EA0EA-FE21-4C08-9032-A11A1D5AC035}"/>
              </a:ext>
            </a:extLst>
          </p:cNvPr>
          <p:cNvSpPr txBox="1"/>
          <p:nvPr/>
        </p:nvSpPr>
        <p:spPr>
          <a:xfrm>
            <a:off x="88491" y="1553498"/>
            <a:ext cx="4251485" cy="981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90" b="1" dirty="0">
                <a:latin typeface="Bradley Hand ITC" panose="03070402050302030203" pitchFamily="66" charset="0"/>
              </a:rPr>
              <a:t>Un ruiseñor</a:t>
            </a:r>
          </a:p>
          <a:p>
            <a:r>
              <a:rPr lang="es-ES" sz="2890" b="1" dirty="0">
                <a:latin typeface="Bradley Hand ITC" panose="03070402050302030203" pitchFamily="66" charset="0"/>
              </a:rPr>
              <a:t> nos tiene en su garganta.</a:t>
            </a:r>
            <a:endParaRPr lang="en-CA" sz="2890" b="1" dirty="0">
              <a:latin typeface="Bradley Hand ITC" panose="03070402050302030203" pitchFamily="66" charset="0"/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F13DD456-F791-4F26-8617-D486D8DF789A}"/>
              </a:ext>
            </a:extLst>
          </p:cNvPr>
          <p:cNvSpPr txBox="1"/>
          <p:nvPr/>
        </p:nvSpPr>
        <p:spPr>
          <a:xfrm>
            <a:off x="344129" y="383456"/>
            <a:ext cx="64794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Los ríos que me traje de mis riscos,</a:t>
            </a:r>
            <a:br>
              <a:rPr lang="es-ES" sz="3000" b="1" dirty="0">
                <a:latin typeface="Bradley Hand ITC" panose="03070402050302030203" pitchFamily="66" charset="0"/>
              </a:rPr>
            </a:br>
            <a:r>
              <a:rPr lang="es-ES" sz="3000" b="1" dirty="0">
                <a:latin typeface="Bradley Hand ITC" panose="03070402050302030203" pitchFamily="66" charset="0"/>
              </a:rPr>
              <a:t>desembocan tan sólo por tus playas.</a:t>
            </a:r>
            <a:endParaRPr lang="en-CA" sz="3000" b="1" dirty="0">
              <a:latin typeface="Bradley Hand ITC" panose="03070402050302030203" pitchFamily="66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DBE6359-06D2-4370-9353-BEC3397370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5350"/>
            <a:ext cx="12192000" cy="704335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5DF8A4D0-CDF5-47CD-9745-A45F75C4C12C}"/>
              </a:ext>
            </a:extLst>
          </p:cNvPr>
          <p:cNvSpPr txBox="1"/>
          <p:nvPr/>
        </p:nvSpPr>
        <p:spPr>
          <a:xfrm>
            <a:off x="1268361" y="1347019"/>
            <a:ext cx="579838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Hay confusión de vuelos en el aire?</a:t>
            </a:r>
            <a:endParaRPr lang="en-CA" sz="3000" b="1" dirty="0">
              <a:latin typeface="Bradley Hand ITC" panose="03070402050302030203" pitchFamily="66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3936920-BB58-463A-B516-092C14AB817B}"/>
              </a:ext>
            </a:extLst>
          </p:cNvPr>
          <p:cNvSpPr txBox="1"/>
          <p:nvPr/>
        </p:nvSpPr>
        <p:spPr>
          <a:xfrm>
            <a:off x="668593" y="2133599"/>
            <a:ext cx="693330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¡El viento que nos lleva en sus sandalias !</a:t>
            </a:r>
            <a:endParaRPr lang="en-CA" sz="3000" b="1" dirty="0">
              <a:latin typeface="Bradley Hand ITC" panose="03070402050302030203" pitchFamily="66" charset="0"/>
            </a:endParaRP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1AB1A8AE-35FF-4397-AB80-67B83127249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0065"/>
            <a:ext cx="12192000" cy="7068065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B3B9C51E-A4F6-4132-99B1-13284D4954F4}"/>
              </a:ext>
            </a:extLst>
          </p:cNvPr>
          <p:cNvSpPr txBox="1"/>
          <p:nvPr/>
        </p:nvSpPr>
        <p:spPr>
          <a:xfrm>
            <a:off x="3136490" y="737418"/>
            <a:ext cx="298511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¡No me recuerdes!</a:t>
            </a:r>
            <a:endParaRPr lang="en-CA" sz="3000" b="1" dirty="0">
              <a:latin typeface="Bradley Hand ITC" panose="03070402050302030203" pitchFamily="66" charset="0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4AE8624-AAFB-444F-9BFA-BBDFE029053A}"/>
              </a:ext>
            </a:extLst>
          </p:cNvPr>
          <p:cNvSpPr txBox="1"/>
          <p:nvPr/>
        </p:nvSpPr>
        <p:spPr>
          <a:xfrm>
            <a:off x="6567948" y="737419"/>
            <a:ext cx="19271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>
                <a:latin typeface="Bradley Hand ITC" panose="03070402050302030203" pitchFamily="66" charset="0"/>
              </a:rPr>
              <a:t>¡Siénteme!</a:t>
            </a:r>
            <a:endParaRPr lang="en-CA" sz="3000" b="1" dirty="0">
              <a:latin typeface="Bradley Hand ITC" panose="03070402050302030203" pitchFamily="66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3D3C644D-CE94-41A1-87FF-AFA274497436}"/>
              </a:ext>
            </a:extLst>
          </p:cNvPr>
          <p:cNvSpPr txBox="1"/>
          <p:nvPr/>
        </p:nvSpPr>
        <p:spPr>
          <a:xfrm>
            <a:off x="1612490" y="1278193"/>
            <a:ext cx="711605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s-ES" sz="3000" b="1" dirty="0">
                <a:latin typeface="Bradley Hand ITC" panose="03070402050302030203" pitchFamily="66" charset="0"/>
              </a:rPr>
              <a:t>Mientras menos me pienses, más me amas.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D0553D9-1DA7-4D31-8585-35E53A1EAB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710813"/>
            <a:ext cx="3205317" cy="5147187"/>
          </a:xfrm>
          <a:prstGeom prst="rect">
            <a:avLst/>
          </a:prstGeom>
        </p:spPr>
      </p:pic>
      <p:sp>
        <p:nvSpPr>
          <p:cNvPr id="34" name="CuadroTexto 33">
            <a:extLst>
              <a:ext uri="{FF2B5EF4-FFF2-40B4-BE49-F238E27FC236}">
                <a16:creationId xmlns:a16="http://schemas.microsoft.com/office/drawing/2014/main" id="{E6C6DB69-541E-496D-B365-82E849BC95CC}"/>
              </a:ext>
            </a:extLst>
          </p:cNvPr>
          <p:cNvSpPr txBox="1"/>
          <p:nvPr/>
        </p:nvSpPr>
        <p:spPr>
          <a:xfrm>
            <a:off x="3903407" y="865238"/>
            <a:ext cx="3883742" cy="72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130" dirty="0"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0D580F8B-0174-4E81-A4D3-1A38C1EDAB3C}"/>
              </a:ext>
            </a:extLst>
          </p:cNvPr>
          <p:cNvSpPr/>
          <p:nvPr/>
        </p:nvSpPr>
        <p:spPr>
          <a:xfrm>
            <a:off x="0" y="-206478"/>
            <a:ext cx="12192000" cy="7064477"/>
          </a:xfrm>
          <a:prstGeom prst="rect">
            <a:avLst/>
          </a:prstGeom>
          <a:solidFill>
            <a:srgbClr val="931E2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119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3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8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700"/>
                            </p:stCondLst>
                            <p:childTnLst>
                              <p:par>
                                <p:cTn id="23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6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600"/>
                            </p:stCondLst>
                            <p:childTnLst>
                              <p:par>
                                <p:cTn id="44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100"/>
                            </p:stCondLst>
                            <p:childTnLst>
                              <p:par>
                                <p:cTn id="48" presetID="5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500"/>
                            </p:stCondLst>
                            <p:childTnLst>
                              <p:par>
                                <p:cTn id="56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4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8400"/>
                            </p:stCondLst>
                            <p:childTnLst>
                              <p:par>
                                <p:cTn id="71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9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720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9700"/>
                            </p:stCondLst>
                            <p:childTnLst>
                              <p:par>
                                <p:cTn id="8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8200"/>
                            </p:stCondLst>
                            <p:childTnLst>
                              <p:par>
                                <p:cTn id="95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230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300"/>
                            </p:stCondLst>
                            <p:childTnLst>
                              <p:par>
                                <p:cTn id="116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8800"/>
                            </p:stCondLst>
                            <p:childTnLst>
                              <p:par>
                                <p:cTn id="120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6900"/>
                            </p:stCondLst>
                            <p:childTnLst>
                              <p:par>
                                <p:cTn id="128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26200"/>
                            </p:stCondLst>
                            <p:childTnLst>
                              <p:par>
                                <p:cTn id="136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29200"/>
                            </p:stCondLst>
                            <p:childTnLst>
                              <p:par>
                                <p:cTn id="143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32700"/>
                            </p:stCondLst>
                            <p:childTnLst>
                              <p:par>
                                <p:cTn id="147" presetID="5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38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41000"/>
                            </p:stCondLst>
                            <p:childTnLst>
                              <p:par>
                                <p:cTn id="161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54100"/>
                            </p:stCondLst>
                            <p:childTnLst>
                              <p:par>
                                <p:cTn id="16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571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1600"/>
                            </p:stCondLst>
                            <p:childTnLst>
                              <p:par>
                                <p:cTn id="18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20" grpId="0"/>
      <p:bldP spid="20" grpId="1"/>
      <p:bldP spid="21" grpId="0" build="allAtOnce"/>
      <p:bldP spid="22" grpId="0"/>
      <p:bldP spid="22" grpId="2"/>
      <p:bldP spid="10" grpId="0"/>
      <p:bldP spid="10" grpId="1"/>
      <p:bldP spid="14" grpId="0"/>
      <p:bldP spid="14" grpId="1"/>
      <p:bldP spid="25" grpId="0"/>
      <p:bldP spid="25" grpId="1"/>
      <p:bldP spid="26" grpId="0"/>
      <p:bldP spid="26" grpId="1"/>
      <p:bldP spid="27" grpId="0"/>
      <p:bldP spid="27" grpId="1"/>
      <p:bldP spid="37" grpId="0"/>
      <p:bldP spid="37" grpId="1"/>
      <p:bldP spid="8" grpId="0"/>
      <p:bldP spid="8" grpId="1"/>
      <p:bldP spid="9" grpId="0"/>
      <p:bldP spid="9" grpId="1"/>
      <p:bldP spid="16" grpId="0"/>
      <p:bldP spid="16" grpId="1"/>
      <p:bldP spid="19" grpId="0"/>
      <p:bldP spid="19" grpId="1"/>
      <p:bldP spid="24" grpId="0"/>
      <p:bldP spid="24" grpId="1"/>
      <p:bldP spid="34" grpId="0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C4F988A-1ACE-4747-8603-B214A64E9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50F9459-1C14-4158-B7DC-3CE26FD726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9648A97-793D-4CB1-9C24-DE74AAF44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1D31EF8-1ADA-4688-82BD-4A030E2D2C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 dirty="0">
                <a:latin typeface="Kristen ITC" panose="03050502040202030202" pitchFamily="66" charset="0"/>
              </a:rPr>
              <a:t>¿Te ha gustado?</a:t>
            </a:r>
            <a:r>
              <a:rPr lang="es-ES" altLang="en-US" sz="4800" dirty="0">
                <a:latin typeface="Kristen ITC" panose="03050502040202030202" pitchFamily="66" charset="0"/>
              </a:rPr>
              <a:t> </a:t>
            </a:r>
            <a:br>
              <a:rPr lang="es-ES" altLang="en-US" sz="4800" dirty="0">
                <a:latin typeface="Kristen ITC" panose="03050502040202030202" pitchFamily="66" charset="0"/>
              </a:rPr>
            </a:br>
            <a:r>
              <a:rPr lang="es-ES" altLang="en-US" sz="4400" dirty="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 dirty="0">
                <a:latin typeface="Kristen ITC" panose="03050502040202030202" pitchFamily="66" charset="0"/>
              </a:rPr>
            </a:br>
            <a:r>
              <a:rPr lang="es-ES" altLang="en-U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99F6AB7-396B-44A0-B880-3B8B008761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E46A7A5-06C6-48B0-BEBA-383004C88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E254703-F17C-4B8F-97FA-4CA95453C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D2C139B-8487-4CEA-BC63-72EA28E99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97C7DC8-9F1A-450A-B164-9B23C8AF6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9C8278A-3178-4B27-9B46-80479C1C4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40C2175-AE03-4792-A00C-8A4892202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05205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1768</TotalTime>
  <Words>185</Words>
  <Application>Microsoft Office PowerPoint</Application>
  <PresentationFormat>Panorámica</PresentationFormat>
  <Paragraphs>22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2" baseType="lpstr">
      <vt:lpstr>Calibri</vt:lpstr>
      <vt:lpstr>Cambria</vt:lpstr>
      <vt:lpstr>Bradley Hand ITC</vt:lpstr>
      <vt:lpstr>Kristen ITC</vt:lpstr>
      <vt:lpstr>Edwardian Script ITC</vt:lpstr>
      <vt:lpstr>Calibri Light</vt:lpstr>
      <vt:lpstr>Arial</vt:lpstr>
      <vt:lpstr>Fiolex Girls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77</cp:revision>
  <dcterms:created xsi:type="dcterms:W3CDTF">2020-07-20T12:57:32Z</dcterms:created>
  <dcterms:modified xsi:type="dcterms:W3CDTF">2020-08-10T20:24:40Z</dcterms:modified>
</cp:coreProperties>
</file>