
<file path=[Content_Types].xml><?xml version="1.0" encoding="utf-8"?>
<Types xmlns="http://schemas.openxmlformats.org/package/2006/content-types">
  <Override PartName="/ppt/slideMasters/slideMaster2.xml" ContentType="application/vnd.openxmlformats-officedocument.presentationml.slideMaster+xml"/>
  <Override PartName="/ppt/slideMasters/slideMaster3.xml" ContentType="application/vnd.openxmlformats-officedocument.presentationml.slideMaster+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presProps.xml" ContentType="application/vnd.openxmlformats-officedocument.presentationml.presProps+xml"/>
  <Override PartName="/ppt/theme/theme2.xml" ContentType="application/vnd.openxmlformats-officedocument.theme+xml"/>
  <Override PartName="/ppt/theme/theme3.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tableStyles.xml" ContentType="application/vnd.openxmlformats-officedocument.presentationml.tableStyles+xml"/>
  <Override PartName="/ppt/viewProps.xml" ContentType="application/vnd.openxmlformats-officedocument.presentationml.viewProps+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2" r:id="rId1"/>
    <p:sldMasterId id="2147483664" r:id="rId2"/>
    <p:sldMasterId id="2147483666" r:id="rId3"/>
  </p:sldMasterIdLst>
  <p:sldIdLst>
    <p:sldId id="258" r:id="rId4"/>
    <p:sldId id="259" r:id="rId5"/>
    <p:sldId id="261" r:id="rId6"/>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dFUAh7Og+H59E+0oyXfBaQ==" hashData="czb50u62oMlmxe7cR1g26LEnEPw="/>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showPr>
  <p:clrMru>
    <a:srgbClr val="A600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85" d="100"/>
          <a:sy n="85" d="100"/>
        </p:scale>
        <p:origin x="-610" y="-82"/>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Master" Target="slideMasters/slideMaster3.xml"/><Relationship Id="rId7" Type="http://schemas.openxmlformats.org/officeDocument/2006/relationships/presProps" Target="pres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3.xml"/><Relationship Id="rId5" Type="http://schemas.openxmlformats.org/officeDocument/2006/relationships/slide" Target="slides/slide2.xml"/><Relationship Id="rId10" Type="http://schemas.openxmlformats.org/officeDocument/2006/relationships/tableStyles" Target="tableStyles.xml"/><Relationship Id="rId4" Type="http://schemas.openxmlformats.org/officeDocument/2006/relationships/slide" Target="slides/slide1.xml"/><Relationship Id="rId9"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blank">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pPr>
              <a:defRPr/>
            </a:pPr>
            <a:fld id="{D83903D7-EB9C-4976-B25B-6F0EC2A3E67C}" type="datetimeFigureOut">
              <a:rPr lang="es-ES">
                <a:solidFill>
                  <a:prstClr val="white">
                    <a:tint val="75000"/>
                  </a:prstClr>
                </a:solidFill>
              </a:rPr>
              <a:pPr>
                <a:defRPr/>
              </a:pPr>
              <a:t>13/09/2016</a:t>
            </a:fld>
            <a:endParaRPr lang="es-ES" dirty="0">
              <a:solidFill>
                <a:prstClr val="white">
                  <a:tint val="75000"/>
                </a:prstClr>
              </a:solidFill>
            </a:endParaRPr>
          </a:p>
        </p:txBody>
      </p:sp>
      <p:sp>
        <p:nvSpPr>
          <p:cNvPr id="3" name="4 Marcador de pie de página"/>
          <p:cNvSpPr>
            <a:spLocks noGrp="1"/>
          </p:cNvSpPr>
          <p:nvPr>
            <p:ph type="ftr" sz="quarter" idx="11"/>
          </p:nvPr>
        </p:nvSpPr>
        <p:spPr/>
        <p:txBody>
          <a:bodyPr/>
          <a:lstStyle>
            <a:lvl1pPr>
              <a:defRPr/>
            </a:lvl1pPr>
          </a:lstStyle>
          <a:p>
            <a:pPr>
              <a:defRPr/>
            </a:pPr>
            <a:endParaRPr lang="es-ES">
              <a:solidFill>
                <a:prstClr val="white">
                  <a:tint val="75000"/>
                </a:prstClr>
              </a:solidFill>
            </a:endParaRPr>
          </a:p>
        </p:txBody>
      </p:sp>
      <p:sp>
        <p:nvSpPr>
          <p:cNvPr id="4" name="5 Marcador de número de diapositiva"/>
          <p:cNvSpPr>
            <a:spLocks noGrp="1"/>
          </p:cNvSpPr>
          <p:nvPr>
            <p:ph type="sldNum" sz="quarter" idx="12"/>
          </p:nvPr>
        </p:nvSpPr>
        <p:spPr/>
        <p:txBody>
          <a:bodyPr/>
          <a:lstStyle>
            <a:lvl1pPr>
              <a:defRPr/>
            </a:lvl1pPr>
          </a:lstStyle>
          <a:p>
            <a:pPr>
              <a:defRPr/>
            </a:pPr>
            <a:fld id="{CFCB5D12-9A24-4DC9-B7CE-159BF01C68F2}" type="slidenum">
              <a:rPr lang="es-ES">
                <a:solidFill>
                  <a:prstClr val="white">
                    <a:tint val="75000"/>
                  </a:prstClr>
                </a:solidFill>
              </a:rPr>
              <a:pPr>
                <a:defRPr/>
              </a:pPr>
              <a:t>‹Nº›</a:t>
            </a:fld>
            <a:endParaRPr lang="es-ES" dirty="0">
              <a:solidFill>
                <a:prstClr val="white">
                  <a:tint val="75000"/>
                </a:prstClr>
              </a:solidFill>
            </a:endParaRPr>
          </a:p>
        </p:txBody>
      </p:sp>
    </p:spTree>
  </p:cSld>
  <p:clrMapOvr>
    <a:masterClrMapping/>
  </p:clrMapOvr>
  <p:transition spd="slow">
    <p:fad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blank">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pPr>
              <a:defRPr/>
            </a:pPr>
            <a:fld id="{D83903D7-EB9C-4976-B25B-6F0EC2A3E67C}" type="datetimeFigureOut">
              <a:rPr lang="es-ES">
                <a:solidFill>
                  <a:prstClr val="white">
                    <a:tint val="75000"/>
                  </a:prstClr>
                </a:solidFill>
              </a:rPr>
              <a:pPr>
                <a:defRPr/>
              </a:pPr>
              <a:t>13/09/2016</a:t>
            </a:fld>
            <a:endParaRPr lang="es-ES" dirty="0">
              <a:solidFill>
                <a:prstClr val="white">
                  <a:tint val="75000"/>
                </a:prstClr>
              </a:solidFill>
            </a:endParaRPr>
          </a:p>
        </p:txBody>
      </p:sp>
      <p:sp>
        <p:nvSpPr>
          <p:cNvPr id="3" name="4 Marcador de pie de página"/>
          <p:cNvSpPr>
            <a:spLocks noGrp="1"/>
          </p:cNvSpPr>
          <p:nvPr>
            <p:ph type="ftr" sz="quarter" idx="11"/>
          </p:nvPr>
        </p:nvSpPr>
        <p:spPr/>
        <p:txBody>
          <a:bodyPr/>
          <a:lstStyle>
            <a:lvl1pPr>
              <a:defRPr/>
            </a:lvl1pPr>
          </a:lstStyle>
          <a:p>
            <a:pPr>
              <a:defRPr/>
            </a:pPr>
            <a:endParaRPr lang="es-ES">
              <a:solidFill>
                <a:prstClr val="white">
                  <a:tint val="75000"/>
                </a:prstClr>
              </a:solidFill>
            </a:endParaRPr>
          </a:p>
        </p:txBody>
      </p:sp>
      <p:sp>
        <p:nvSpPr>
          <p:cNvPr id="4" name="5 Marcador de número de diapositiva"/>
          <p:cNvSpPr>
            <a:spLocks noGrp="1"/>
          </p:cNvSpPr>
          <p:nvPr>
            <p:ph type="sldNum" sz="quarter" idx="12"/>
          </p:nvPr>
        </p:nvSpPr>
        <p:spPr/>
        <p:txBody>
          <a:bodyPr/>
          <a:lstStyle>
            <a:lvl1pPr>
              <a:defRPr/>
            </a:lvl1pPr>
          </a:lstStyle>
          <a:p>
            <a:pPr>
              <a:defRPr/>
            </a:pPr>
            <a:fld id="{CFCB5D12-9A24-4DC9-B7CE-159BF01C68F2}" type="slidenum">
              <a:rPr lang="es-ES">
                <a:solidFill>
                  <a:prstClr val="white">
                    <a:tint val="75000"/>
                  </a:prstClr>
                </a:solidFill>
              </a:rPr>
              <a:pPr>
                <a:defRPr/>
              </a:pPr>
              <a:t>‹Nº›</a:t>
            </a:fld>
            <a:endParaRPr lang="es-ES" dirty="0">
              <a:solidFill>
                <a:prstClr val="white">
                  <a:tint val="75000"/>
                </a:prstClr>
              </a:solidFill>
            </a:endParaRPr>
          </a:p>
        </p:txBody>
      </p:sp>
    </p:spTree>
  </p:cSld>
  <p:clrMapOvr>
    <a:masterClrMapping/>
  </p:clrMapOvr>
  <p:transition spd="slow">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p>
        </p:txBody>
      </p:sp>
      <p:sp>
        <p:nvSpPr>
          <p:cNvPr id="1027" name="2 Marcador de texto"/>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defRPr>
            </a:lvl1pPr>
          </a:lstStyle>
          <a:p>
            <a:pPr>
              <a:defRPr/>
            </a:pPr>
            <a:fld id="{82ECA249-55EA-4F87-8783-EBFA6E451EFD}" type="datetimeFigureOut">
              <a:rPr lang="es-ES">
                <a:solidFill>
                  <a:prstClr val="white">
                    <a:tint val="75000"/>
                  </a:prstClr>
                </a:solidFill>
              </a:rPr>
              <a:pPr>
                <a:defRPr/>
              </a:pPr>
              <a:t>13/09/2016</a:t>
            </a:fld>
            <a:endParaRPr lang="es-ES" dirty="0">
              <a:solidFill>
                <a:prstClr val="white">
                  <a:tint val="75000"/>
                </a:prstClr>
              </a:solidFill>
            </a:endParaRPr>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dirty="0">
                <a:solidFill>
                  <a:schemeClr val="tx1">
                    <a:tint val="75000"/>
                  </a:schemeClr>
                </a:solidFill>
                <a:latin typeface="+mn-lt"/>
              </a:defRPr>
            </a:lvl1pPr>
          </a:lstStyle>
          <a:p>
            <a:pPr>
              <a:defRPr/>
            </a:pPr>
            <a:endParaRPr lang="es-ES">
              <a:solidFill>
                <a:prstClr val="white">
                  <a:tint val="75000"/>
                </a:prstClr>
              </a:solidFill>
            </a:endParaRPr>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defRPr>
            </a:lvl1pPr>
          </a:lstStyle>
          <a:p>
            <a:pPr>
              <a:defRPr/>
            </a:pPr>
            <a:fld id="{6E193049-D683-4E96-91C8-085E5A872ADC}" type="slidenum">
              <a:rPr lang="es-ES">
                <a:solidFill>
                  <a:prstClr val="white">
                    <a:tint val="75000"/>
                  </a:prstClr>
                </a:solidFill>
              </a:rPr>
              <a:pPr>
                <a:defRPr/>
              </a:pPr>
              <a:t>‹Nº›</a:t>
            </a:fld>
            <a:endParaRPr lang="es-ES" dirty="0">
              <a:solidFill>
                <a:prstClr val="white">
                  <a:tint val="75000"/>
                </a:prstClr>
              </a:solidFill>
            </a:endParaRPr>
          </a:p>
        </p:txBody>
      </p:sp>
    </p:spTree>
  </p:cSld>
  <p:clrMap bg1="dk1" tx1="lt1" bg2="dk2" tx2="lt2" accent1="accent1" accent2="accent2" accent3="accent3" accent4="accent4" accent5="accent5" accent6="accent6" hlink="hlink" folHlink="folHlink"/>
  <p:sldLayoutIdLst>
    <p:sldLayoutId id="2147483663" r:id="rId1"/>
  </p:sldLayoutIdLst>
  <p:transition spd="slow">
    <p:fade/>
  </p:transition>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p>
        </p:txBody>
      </p:sp>
      <p:sp>
        <p:nvSpPr>
          <p:cNvPr id="1027" name="2 Marcador de texto"/>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defRPr>
            </a:lvl1pPr>
          </a:lstStyle>
          <a:p>
            <a:pPr>
              <a:defRPr/>
            </a:pPr>
            <a:fld id="{82ECA249-55EA-4F87-8783-EBFA6E451EFD}" type="datetimeFigureOut">
              <a:rPr lang="es-ES">
                <a:solidFill>
                  <a:prstClr val="white">
                    <a:tint val="75000"/>
                  </a:prstClr>
                </a:solidFill>
              </a:rPr>
              <a:pPr>
                <a:defRPr/>
              </a:pPr>
              <a:t>13/09/2016</a:t>
            </a:fld>
            <a:endParaRPr lang="es-ES" dirty="0">
              <a:solidFill>
                <a:prstClr val="white">
                  <a:tint val="75000"/>
                </a:prstClr>
              </a:solidFill>
            </a:endParaRPr>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dirty="0">
                <a:solidFill>
                  <a:schemeClr val="tx1">
                    <a:tint val="75000"/>
                  </a:schemeClr>
                </a:solidFill>
                <a:latin typeface="+mn-lt"/>
              </a:defRPr>
            </a:lvl1pPr>
          </a:lstStyle>
          <a:p>
            <a:pPr>
              <a:defRPr/>
            </a:pPr>
            <a:endParaRPr lang="es-ES">
              <a:solidFill>
                <a:prstClr val="white">
                  <a:tint val="75000"/>
                </a:prstClr>
              </a:solidFill>
            </a:endParaRPr>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defRPr>
            </a:lvl1pPr>
          </a:lstStyle>
          <a:p>
            <a:pPr>
              <a:defRPr/>
            </a:pPr>
            <a:fld id="{6E193049-D683-4E96-91C8-085E5A872ADC}" type="slidenum">
              <a:rPr lang="es-ES">
                <a:solidFill>
                  <a:prstClr val="white">
                    <a:tint val="75000"/>
                  </a:prstClr>
                </a:solidFill>
              </a:rPr>
              <a:pPr>
                <a:defRPr/>
              </a:pPr>
              <a:t>‹Nº›</a:t>
            </a:fld>
            <a:endParaRPr lang="es-ES" dirty="0">
              <a:solidFill>
                <a:prstClr val="white">
                  <a:tint val="75000"/>
                </a:prstClr>
              </a:solidFill>
            </a:endParaRPr>
          </a:p>
        </p:txBody>
      </p:sp>
    </p:spTree>
  </p:cSld>
  <p:clrMap bg1="dk1" tx1="lt1" bg2="dk2" tx2="lt2" accent1="accent1" accent2="accent2" accent3="accent3" accent4="accent4" accent5="accent5" accent6="accent6" hlink="hlink" folHlink="folHlink"/>
  <p:sldLayoutIdLst>
    <p:sldLayoutId id="2147483665" r:id="rId1"/>
  </p:sldLayoutIdLst>
  <p:transition spd="slow">
    <p:fade/>
  </p:transition>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a:solidFill>
                <a:srgbClr val="000000"/>
              </a:solidFill>
            </a:endParaRPr>
          </a:p>
        </p:txBody>
      </p:sp>
    </p:spTree>
  </p:cSld>
  <p:clrMap bg1="lt1" tx1="dk1" bg2="lt2" tx2="dk2" accent1="accent1" accent2="accent2" accent3="accent3" accent4="accent4" accent5="accent5" accent6="accent6" hlink="hlink" folHlink="folHlink"/>
  <p:sldLayoutIdLst>
    <p:sldLayoutId id="2147483667"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 Id="rId6" Type="http://schemas.openxmlformats.org/officeDocument/2006/relationships/hyperlink" Target="mailto:stellmar@gmail.com" TargetMode="External"/><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2.xml"/><Relationship Id="rId5" Type="http://schemas.openxmlformats.org/officeDocument/2006/relationships/hyperlink" Target="mailto:stellmar@gmail.com" TargetMode="External"/><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8" Type="http://schemas.openxmlformats.org/officeDocument/2006/relationships/image" Target="../media/image7.png"/><Relationship Id="rId13" Type="http://schemas.openxmlformats.org/officeDocument/2006/relationships/hyperlink" Target="https://vk.com/mispps" TargetMode="External"/><Relationship Id="rId3" Type="http://schemas.openxmlformats.org/officeDocument/2006/relationships/image" Target="../media/image4.png"/><Relationship Id="rId7" Type="http://schemas.openxmlformats.org/officeDocument/2006/relationships/hyperlink" Target="https://www.facebook.com/mispps" TargetMode="External"/><Relationship Id="rId12" Type="http://schemas.openxmlformats.org/officeDocument/2006/relationships/image" Target="../media/image9.png"/><Relationship Id="rId2" Type="http://schemas.openxmlformats.org/officeDocument/2006/relationships/hyperlink" Target="http://www.mispps.com/" TargetMode="External"/><Relationship Id="rId1" Type="http://schemas.openxmlformats.org/officeDocument/2006/relationships/slideLayout" Target="../slideLayouts/slideLayout3.xml"/><Relationship Id="rId6" Type="http://schemas.openxmlformats.org/officeDocument/2006/relationships/image" Target="../media/image6.png"/><Relationship Id="rId11" Type="http://schemas.openxmlformats.org/officeDocument/2006/relationships/hyperlink" Target="https://plus.google.com/+Mispps/" TargetMode="External"/><Relationship Id="rId5" Type="http://schemas.openxmlformats.org/officeDocument/2006/relationships/image" Target="../media/image5.png"/><Relationship Id="rId10" Type="http://schemas.openxmlformats.org/officeDocument/2006/relationships/image" Target="../media/image8.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1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0" y="0"/>
            <a:ext cx="914400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r>
              <a:rPr lang="es-ES" dirty="0">
                <a:solidFill>
                  <a:prstClr val="white"/>
                </a:solidFill>
              </a:rPr>
              <a:t>Debe ser la caricia de lo inútil,</a:t>
            </a:r>
          </a:p>
          <a:p>
            <a:pPr algn="ctr" fontAlgn="base">
              <a:spcBef>
                <a:spcPct val="0"/>
              </a:spcBef>
              <a:spcAft>
                <a:spcPct val="0"/>
              </a:spcAft>
              <a:defRPr/>
            </a:pPr>
            <a:r>
              <a:rPr lang="es-ES" dirty="0">
                <a:solidFill>
                  <a:prstClr val="white"/>
                </a:solidFill>
              </a:rPr>
              <a:t>la tristeza sin fin de ser poeta,</a:t>
            </a:r>
          </a:p>
          <a:p>
            <a:pPr algn="ctr" fontAlgn="base">
              <a:spcBef>
                <a:spcPct val="0"/>
              </a:spcBef>
              <a:spcAft>
                <a:spcPct val="0"/>
              </a:spcAft>
              <a:defRPr/>
            </a:pPr>
            <a:r>
              <a:rPr lang="es-ES" dirty="0">
                <a:solidFill>
                  <a:prstClr val="white"/>
                </a:solidFill>
              </a:rPr>
              <a:t>de cantar y cantar, sin que se rompa</a:t>
            </a:r>
          </a:p>
          <a:p>
            <a:pPr algn="ctr" fontAlgn="base">
              <a:spcBef>
                <a:spcPct val="0"/>
              </a:spcBef>
              <a:spcAft>
                <a:spcPct val="0"/>
              </a:spcAft>
              <a:defRPr/>
            </a:pPr>
            <a:r>
              <a:rPr lang="es-ES" dirty="0">
                <a:solidFill>
                  <a:prstClr val="white"/>
                </a:solidFill>
              </a:rPr>
              <a:t>la tragedia sin par de la existencia.</a:t>
            </a:r>
          </a:p>
        </p:txBody>
      </p:sp>
      <p:sp>
        <p:nvSpPr>
          <p:cNvPr id="21" name="20 CuadroTexto"/>
          <p:cNvSpPr txBox="1"/>
          <p:nvPr/>
        </p:nvSpPr>
        <p:spPr>
          <a:xfrm>
            <a:off x="5076056" y="2636912"/>
            <a:ext cx="3491661" cy="769441"/>
          </a:xfrm>
          <a:prstGeom prst="rect">
            <a:avLst/>
          </a:prstGeom>
          <a:noFill/>
        </p:spPr>
        <p:txBody>
          <a:bodyPr wrap="none">
            <a:spAutoFit/>
            <a:scene3d>
              <a:camera prst="obliqueTopRight"/>
              <a:lightRig rig="threePt" dir="t"/>
            </a:scene3d>
            <a:sp3d extrusionH="57150">
              <a:bevelT w="38100" h="38100"/>
            </a:sp3d>
          </a:bodyPr>
          <a:lstStyle/>
          <a:p>
            <a:pPr fontAlgn="base">
              <a:spcBef>
                <a:spcPct val="0"/>
              </a:spcBef>
              <a:spcAft>
                <a:spcPct val="0"/>
              </a:spcAft>
              <a:defRPr/>
            </a:pPr>
            <a:r>
              <a:rPr lang="es-ES" sz="4400" b="1" dirty="0">
                <a:solidFill>
                  <a:srgbClr val="A60000"/>
                </a:solidFill>
                <a:effectLst>
                  <a:outerShdw blurRad="50800" dist="38100" dir="2700000" algn="tl" rotWithShape="0">
                    <a:prstClr val="black">
                      <a:alpha val="40000"/>
                    </a:prstClr>
                  </a:outerShdw>
                </a:effectLst>
                <a:latin typeface="Monotype Corsiva" pitchFamily="66" charset="0"/>
              </a:rPr>
              <a:t>Canción  amarga</a:t>
            </a:r>
          </a:p>
        </p:txBody>
      </p:sp>
      <p:pic>
        <p:nvPicPr>
          <p:cNvPr id="10243" name="2 Imagen" descr="12928328_853180744804333_7765469598674925016_n.jpg"/>
          <p:cNvPicPr>
            <a:picLocks noChangeAspect="1"/>
          </p:cNvPicPr>
          <p:nvPr/>
        </p:nvPicPr>
        <p:blipFill>
          <a:blip r:embed="rId3" cstate="print"/>
          <a:srcRect/>
          <a:stretch>
            <a:fillRect/>
          </a:stretch>
        </p:blipFill>
        <p:spPr bwMode="auto">
          <a:xfrm>
            <a:off x="323850" y="333375"/>
            <a:ext cx="4498975" cy="6191250"/>
          </a:xfrm>
          <a:prstGeom prst="rect">
            <a:avLst/>
          </a:prstGeom>
          <a:noFill/>
          <a:ln w="9525">
            <a:noFill/>
            <a:miter lim="800000"/>
            <a:headEnd/>
            <a:tailEnd/>
          </a:ln>
        </p:spPr>
      </p:pic>
      <p:pic>
        <p:nvPicPr>
          <p:cNvPr id="10244" name="11 Imagen" descr="67396cb3.png"/>
          <p:cNvPicPr>
            <a:picLocks noChangeAspect="1"/>
          </p:cNvPicPr>
          <p:nvPr/>
        </p:nvPicPr>
        <p:blipFill>
          <a:blip r:embed="rId4" cstate="print"/>
          <a:srcRect/>
          <a:stretch>
            <a:fillRect/>
          </a:stretch>
        </p:blipFill>
        <p:spPr bwMode="auto">
          <a:xfrm>
            <a:off x="4140200" y="4292600"/>
            <a:ext cx="1439863" cy="2270125"/>
          </a:xfrm>
          <a:prstGeom prst="rect">
            <a:avLst/>
          </a:prstGeom>
          <a:noFill/>
          <a:ln w="9525">
            <a:noFill/>
            <a:miter lim="800000"/>
            <a:headEnd/>
            <a:tailEnd/>
          </a:ln>
        </p:spPr>
      </p:pic>
      <p:sp>
        <p:nvSpPr>
          <p:cNvPr id="4" name="3 Marco"/>
          <p:cNvSpPr/>
          <p:nvPr/>
        </p:nvSpPr>
        <p:spPr>
          <a:xfrm>
            <a:off x="0" y="0"/>
            <a:ext cx="9144000" cy="6858000"/>
          </a:xfrm>
          <a:prstGeom prst="frame">
            <a:avLst>
              <a:gd name="adj1" fmla="val 4899"/>
            </a:avLst>
          </a:prstGeom>
          <a:solidFill>
            <a:srgbClr val="2C2116"/>
          </a:solidFill>
          <a:ln w="76200">
            <a:solidFill>
              <a:srgbClr val="A60000"/>
            </a:solidFill>
          </a:ln>
          <a:scene3d>
            <a:camera prst="orthographicFront"/>
            <a:lightRig rig="threePt" dir="t"/>
          </a:scene3d>
          <a:sp3d>
            <a:bevelT w="139700" h="139700" prst="divo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es-ES" dirty="0">
              <a:solidFill>
                <a:prstClr val="white"/>
              </a:solidFill>
            </a:endParaRPr>
          </a:p>
        </p:txBody>
      </p:sp>
      <p:sp>
        <p:nvSpPr>
          <p:cNvPr id="5" name="4 Marco"/>
          <p:cNvSpPr/>
          <p:nvPr/>
        </p:nvSpPr>
        <p:spPr>
          <a:xfrm>
            <a:off x="179512" y="188640"/>
            <a:ext cx="8784976" cy="6480720"/>
          </a:xfrm>
          <a:prstGeom prst="frame">
            <a:avLst>
              <a:gd name="adj1" fmla="val 896"/>
            </a:avLst>
          </a:prstGeom>
          <a:solidFill>
            <a:schemeClr val="tx1"/>
          </a:soli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es-ES" dirty="0">
              <a:solidFill>
                <a:prstClr val="white"/>
              </a:solidFill>
            </a:endParaRPr>
          </a:p>
        </p:txBody>
      </p:sp>
      <p:sp>
        <p:nvSpPr>
          <p:cNvPr id="6" name="5 Marco"/>
          <p:cNvSpPr/>
          <p:nvPr/>
        </p:nvSpPr>
        <p:spPr>
          <a:xfrm>
            <a:off x="107504" y="116632"/>
            <a:ext cx="8928992" cy="6624736"/>
          </a:xfrm>
          <a:prstGeom prst="frame">
            <a:avLst>
              <a:gd name="adj1" fmla="val 1019"/>
            </a:avLst>
          </a:prstGeom>
          <a:solidFill>
            <a:srgbClr val="A60000"/>
          </a:solidFill>
          <a:ln>
            <a:noFill/>
          </a:ln>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es-ES" dirty="0">
              <a:solidFill>
                <a:prstClr val="white"/>
              </a:solidFill>
            </a:endParaRPr>
          </a:p>
        </p:txBody>
      </p:sp>
      <p:pic>
        <p:nvPicPr>
          <p:cNvPr id="10254" name="8 Imagen" descr="6.png"/>
          <p:cNvPicPr>
            <a:picLocks noChangeAspect="1"/>
          </p:cNvPicPr>
          <p:nvPr/>
        </p:nvPicPr>
        <p:blipFill>
          <a:blip r:embed="rId5" cstate="print"/>
          <a:srcRect/>
          <a:stretch>
            <a:fillRect/>
          </a:stretch>
        </p:blipFill>
        <p:spPr bwMode="auto">
          <a:xfrm>
            <a:off x="468313" y="5229225"/>
            <a:ext cx="1050925" cy="822325"/>
          </a:xfrm>
          <a:prstGeom prst="rect">
            <a:avLst/>
          </a:prstGeom>
          <a:noFill/>
          <a:ln w="9525">
            <a:noFill/>
            <a:miter lim="800000"/>
            <a:headEnd/>
            <a:tailEnd/>
          </a:ln>
        </p:spPr>
      </p:pic>
      <p:sp>
        <p:nvSpPr>
          <p:cNvPr id="15" name="14 Rectángulo"/>
          <p:cNvSpPr/>
          <p:nvPr/>
        </p:nvSpPr>
        <p:spPr>
          <a:xfrm>
            <a:off x="4716016" y="980728"/>
            <a:ext cx="4572000" cy="1077218"/>
          </a:xfrm>
          <a:prstGeom prst="rect">
            <a:avLst/>
          </a:prstGeom>
        </p:spPr>
        <p:txBody>
          <a:bodyPr>
            <a:spAutoFit/>
            <a:scene3d>
              <a:camera prst="orthographicFront"/>
              <a:lightRig rig="threePt" dir="t"/>
            </a:scene3d>
            <a:sp3d extrusionH="57150">
              <a:bevelT w="38100" h="38100"/>
            </a:sp3d>
          </a:bodyPr>
          <a:lstStyle/>
          <a:p>
            <a:pPr algn="ctr" fontAlgn="base">
              <a:spcBef>
                <a:spcPct val="0"/>
              </a:spcBef>
              <a:spcAft>
                <a:spcPct val="0"/>
              </a:spcAft>
              <a:defRPr/>
            </a:pPr>
            <a:r>
              <a:rPr lang="es-ES" sz="1600" b="1" dirty="0">
                <a:solidFill>
                  <a:prstClr val="black"/>
                </a:solidFill>
                <a:effectLst>
                  <a:outerShdw blurRad="50800" dist="76200" dir="2700000" algn="tl" rotWithShape="0">
                    <a:prstClr val="black">
                      <a:alpha val="40000"/>
                    </a:prstClr>
                  </a:outerShdw>
                </a:effectLst>
                <a:latin typeface="Monotype Corsiva" pitchFamily="66" charset="0"/>
              </a:rPr>
              <a:t>Nada turba mi ser, pero estoy triste.</a:t>
            </a:r>
          </a:p>
          <a:p>
            <a:pPr algn="ctr" fontAlgn="base">
              <a:spcBef>
                <a:spcPct val="0"/>
              </a:spcBef>
              <a:spcAft>
                <a:spcPct val="0"/>
              </a:spcAft>
              <a:defRPr/>
            </a:pPr>
            <a:r>
              <a:rPr lang="es-ES" sz="1600" b="1" dirty="0">
                <a:solidFill>
                  <a:prstClr val="black"/>
                </a:solidFill>
                <a:effectLst>
                  <a:outerShdw blurRad="50800" dist="76200" dir="2700000" algn="tl" rotWithShape="0">
                    <a:prstClr val="black">
                      <a:alpha val="40000"/>
                    </a:prstClr>
                  </a:outerShdw>
                </a:effectLst>
                <a:latin typeface="Monotype Corsiva" pitchFamily="66" charset="0"/>
              </a:rPr>
              <a:t>Algo lento de sombra me golpea,</a:t>
            </a:r>
          </a:p>
          <a:p>
            <a:pPr algn="ctr" fontAlgn="base">
              <a:spcBef>
                <a:spcPct val="0"/>
              </a:spcBef>
              <a:spcAft>
                <a:spcPct val="0"/>
              </a:spcAft>
              <a:defRPr/>
            </a:pPr>
            <a:r>
              <a:rPr lang="es-ES" sz="1600" b="1" dirty="0">
                <a:solidFill>
                  <a:prstClr val="black"/>
                </a:solidFill>
                <a:effectLst>
                  <a:outerShdw blurRad="50800" dist="76200" dir="2700000" algn="tl" rotWithShape="0">
                    <a:prstClr val="black">
                      <a:alpha val="40000"/>
                    </a:prstClr>
                  </a:outerShdw>
                </a:effectLst>
                <a:latin typeface="Monotype Corsiva" pitchFamily="66" charset="0"/>
              </a:rPr>
              <a:t>aunque casi detrás de esta agonía,</a:t>
            </a:r>
          </a:p>
          <a:p>
            <a:pPr algn="ctr" fontAlgn="base">
              <a:spcBef>
                <a:spcPct val="0"/>
              </a:spcBef>
              <a:spcAft>
                <a:spcPct val="0"/>
              </a:spcAft>
              <a:defRPr/>
            </a:pPr>
            <a:r>
              <a:rPr lang="es-ES" sz="1600" b="1" dirty="0">
                <a:solidFill>
                  <a:prstClr val="black"/>
                </a:solidFill>
                <a:effectLst>
                  <a:outerShdw blurRad="50800" dist="76200" dir="2700000" algn="tl" rotWithShape="0">
                    <a:prstClr val="black">
                      <a:alpha val="40000"/>
                    </a:prstClr>
                  </a:outerShdw>
                </a:effectLst>
                <a:latin typeface="Monotype Corsiva" pitchFamily="66" charset="0"/>
              </a:rPr>
              <a:t>he tenido en mi mano las estrellas.</a:t>
            </a:r>
          </a:p>
        </p:txBody>
      </p:sp>
      <p:sp>
        <p:nvSpPr>
          <p:cNvPr id="16" name="15 CuadroTexto"/>
          <p:cNvSpPr txBox="1"/>
          <p:nvPr/>
        </p:nvSpPr>
        <p:spPr>
          <a:xfrm>
            <a:off x="5652120" y="2132856"/>
            <a:ext cx="2754280" cy="1077218"/>
          </a:xfrm>
          <a:prstGeom prst="rect">
            <a:avLst/>
          </a:prstGeom>
          <a:noFill/>
        </p:spPr>
        <p:txBody>
          <a:bodyPr wrap="none">
            <a:spAutoFit/>
            <a:scene3d>
              <a:camera prst="orthographicFront"/>
              <a:lightRig rig="threePt" dir="t"/>
            </a:scene3d>
            <a:sp3d extrusionH="57150">
              <a:bevelT w="38100" h="38100"/>
            </a:sp3d>
          </a:bodyPr>
          <a:lstStyle/>
          <a:p>
            <a:pPr algn="ctr" fontAlgn="base">
              <a:spcBef>
                <a:spcPct val="0"/>
              </a:spcBef>
              <a:spcAft>
                <a:spcPct val="0"/>
              </a:spcAft>
              <a:defRPr/>
            </a:pPr>
            <a:r>
              <a:rPr lang="es-ES" sz="1600" b="1" dirty="0">
                <a:solidFill>
                  <a:prstClr val="black"/>
                </a:solidFill>
                <a:effectLst>
                  <a:outerShdw blurRad="50800" dist="76200" dir="2700000" algn="tl" rotWithShape="0">
                    <a:prstClr val="black">
                      <a:alpha val="40000"/>
                    </a:prstClr>
                  </a:outerShdw>
                </a:effectLst>
                <a:latin typeface="Monotype Corsiva" pitchFamily="66" charset="0"/>
              </a:rPr>
              <a:t>Debe ser la caricia de lo inútil,</a:t>
            </a:r>
          </a:p>
          <a:p>
            <a:pPr algn="ctr" fontAlgn="base">
              <a:spcBef>
                <a:spcPct val="0"/>
              </a:spcBef>
              <a:spcAft>
                <a:spcPct val="0"/>
              </a:spcAft>
              <a:defRPr/>
            </a:pPr>
            <a:r>
              <a:rPr lang="es-ES" sz="1600" b="1" dirty="0">
                <a:solidFill>
                  <a:prstClr val="black"/>
                </a:solidFill>
                <a:effectLst>
                  <a:outerShdw blurRad="50800" dist="76200" dir="2700000" algn="tl" rotWithShape="0">
                    <a:prstClr val="black">
                      <a:alpha val="40000"/>
                    </a:prstClr>
                  </a:outerShdw>
                </a:effectLst>
                <a:latin typeface="Monotype Corsiva" pitchFamily="66" charset="0"/>
              </a:rPr>
              <a:t>la tristeza sin fin de ser poeta,</a:t>
            </a:r>
          </a:p>
          <a:p>
            <a:pPr algn="ctr" fontAlgn="base">
              <a:spcBef>
                <a:spcPct val="0"/>
              </a:spcBef>
              <a:spcAft>
                <a:spcPct val="0"/>
              </a:spcAft>
              <a:defRPr/>
            </a:pPr>
            <a:r>
              <a:rPr lang="es-ES" sz="1600" b="1" dirty="0">
                <a:solidFill>
                  <a:prstClr val="black"/>
                </a:solidFill>
                <a:effectLst>
                  <a:outerShdw blurRad="50800" dist="76200" dir="2700000" algn="tl" rotWithShape="0">
                    <a:prstClr val="black">
                      <a:alpha val="40000"/>
                    </a:prstClr>
                  </a:outerShdw>
                </a:effectLst>
                <a:latin typeface="Monotype Corsiva" pitchFamily="66" charset="0"/>
              </a:rPr>
              <a:t>de cantar y cantar, sin que se rompa</a:t>
            </a:r>
          </a:p>
          <a:p>
            <a:pPr algn="ctr" fontAlgn="base">
              <a:spcBef>
                <a:spcPct val="0"/>
              </a:spcBef>
              <a:spcAft>
                <a:spcPct val="0"/>
              </a:spcAft>
              <a:defRPr/>
            </a:pPr>
            <a:r>
              <a:rPr lang="es-ES" sz="1600" b="1" dirty="0">
                <a:solidFill>
                  <a:prstClr val="black"/>
                </a:solidFill>
                <a:effectLst>
                  <a:outerShdw blurRad="50800" dist="76200" dir="2700000" algn="tl" rotWithShape="0">
                    <a:prstClr val="black">
                      <a:alpha val="40000"/>
                    </a:prstClr>
                  </a:outerShdw>
                </a:effectLst>
                <a:latin typeface="Monotype Corsiva" pitchFamily="66" charset="0"/>
              </a:rPr>
              <a:t>la tragedia sin par de la existencia.</a:t>
            </a:r>
          </a:p>
        </p:txBody>
      </p:sp>
      <p:sp>
        <p:nvSpPr>
          <p:cNvPr id="17" name="16 CuadroTexto"/>
          <p:cNvSpPr txBox="1"/>
          <p:nvPr/>
        </p:nvSpPr>
        <p:spPr>
          <a:xfrm>
            <a:off x="5364088" y="3284984"/>
            <a:ext cx="3326552" cy="1354217"/>
          </a:xfrm>
          <a:prstGeom prst="rect">
            <a:avLst/>
          </a:prstGeom>
          <a:noFill/>
        </p:spPr>
        <p:txBody>
          <a:bodyPr wrap="none">
            <a:spAutoFit/>
            <a:scene3d>
              <a:camera prst="orthographicFront"/>
              <a:lightRig rig="threePt" dir="t"/>
            </a:scene3d>
            <a:sp3d extrusionH="57150">
              <a:bevelT w="38100" h="38100"/>
            </a:sp3d>
          </a:bodyPr>
          <a:lstStyle/>
          <a:p>
            <a:pPr algn="ctr" fontAlgn="base">
              <a:spcBef>
                <a:spcPct val="0"/>
              </a:spcBef>
              <a:spcAft>
                <a:spcPct val="0"/>
              </a:spcAft>
              <a:defRPr/>
            </a:pPr>
            <a:r>
              <a:rPr lang="es-ES" sz="1600" b="1" dirty="0">
                <a:solidFill>
                  <a:prstClr val="black"/>
                </a:solidFill>
                <a:effectLst>
                  <a:outerShdw blurRad="50800" dist="76200" dir="2700000" algn="tl" rotWithShape="0">
                    <a:prstClr val="black">
                      <a:alpha val="40000"/>
                    </a:prstClr>
                  </a:outerShdw>
                </a:effectLst>
                <a:latin typeface="Monotype Corsiva" pitchFamily="66" charset="0"/>
              </a:rPr>
              <a:t>Ser y no querer ser? esa es la divisa,</a:t>
            </a:r>
          </a:p>
          <a:p>
            <a:pPr algn="ctr" fontAlgn="base">
              <a:spcBef>
                <a:spcPct val="0"/>
              </a:spcBef>
              <a:spcAft>
                <a:spcPct val="0"/>
              </a:spcAft>
              <a:defRPr/>
            </a:pPr>
            <a:r>
              <a:rPr lang="es-ES" sz="1600" b="1" dirty="0">
                <a:solidFill>
                  <a:prstClr val="black"/>
                </a:solidFill>
                <a:effectLst>
                  <a:outerShdw blurRad="50800" dist="76200" dir="2700000" algn="tl" rotWithShape="0">
                    <a:prstClr val="black">
                      <a:alpha val="40000"/>
                    </a:prstClr>
                  </a:outerShdw>
                </a:effectLst>
                <a:latin typeface="Monotype Corsiva" pitchFamily="66" charset="0"/>
              </a:rPr>
              <a:t>la batalla que agota toda espera,</a:t>
            </a:r>
          </a:p>
          <a:p>
            <a:pPr algn="ctr" fontAlgn="base">
              <a:spcBef>
                <a:spcPct val="0"/>
              </a:spcBef>
              <a:spcAft>
                <a:spcPct val="0"/>
              </a:spcAft>
              <a:defRPr/>
            </a:pPr>
            <a:r>
              <a:rPr lang="es-ES" sz="1600" b="1" dirty="0">
                <a:solidFill>
                  <a:prstClr val="black"/>
                </a:solidFill>
                <a:effectLst>
                  <a:outerShdw blurRad="50800" dist="76200" dir="2700000" algn="tl" rotWithShape="0">
                    <a:prstClr val="black">
                      <a:alpha val="40000"/>
                    </a:prstClr>
                  </a:outerShdw>
                </a:effectLst>
                <a:latin typeface="Monotype Corsiva" pitchFamily="66" charset="0"/>
              </a:rPr>
              <a:t>encontrarse, ya el alma moribunda,</a:t>
            </a:r>
          </a:p>
          <a:p>
            <a:pPr algn="ctr" fontAlgn="base">
              <a:spcBef>
                <a:spcPct val="0"/>
              </a:spcBef>
              <a:spcAft>
                <a:spcPct val="0"/>
              </a:spcAft>
              <a:defRPr/>
            </a:pPr>
            <a:r>
              <a:rPr lang="es-ES" sz="1600" b="1" dirty="0">
                <a:solidFill>
                  <a:prstClr val="black"/>
                </a:solidFill>
                <a:effectLst>
                  <a:outerShdw blurRad="50800" dist="76200" dir="2700000" algn="tl" rotWithShape="0">
                    <a:prstClr val="black">
                      <a:alpha val="40000"/>
                    </a:prstClr>
                  </a:outerShdw>
                </a:effectLst>
                <a:latin typeface="Monotype Corsiva" pitchFamily="66" charset="0"/>
              </a:rPr>
              <a:t>que en el mísero cuerpo aún quedan fuerzas.</a:t>
            </a:r>
          </a:p>
          <a:p>
            <a:pPr fontAlgn="base">
              <a:spcBef>
                <a:spcPct val="0"/>
              </a:spcBef>
              <a:spcAft>
                <a:spcPct val="0"/>
              </a:spcAft>
              <a:defRPr/>
            </a:pPr>
            <a:endParaRPr lang="es-ES" b="1" dirty="0">
              <a:solidFill>
                <a:prstClr val="white"/>
              </a:solidFill>
              <a:effectLst>
                <a:outerShdw blurRad="50800" dist="76200" dir="2700000" algn="tl" rotWithShape="0">
                  <a:prstClr val="black">
                    <a:alpha val="40000"/>
                  </a:prstClr>
                </a:outerShdw>
              </a:effectLst>
              <a:latin typeface="Arial" charset="0"/>
            </a:endParaRPr>
          </a:p>
        </p:txBody>
      </p:sp>
      <p:sp>
        <p:nvSpPr>
          <p:cNvPr id="18" name="17 CuadroTexto"/>
          <p:cNvSpPr txBox="1"/>
          <p:nvPr/>
        </p:nvSpPr>
        <p:spPr>
          <a:xfrm>
            <a:off x="5652120" y="4437112"/>
            <a:ext cx="2938625" cy="1077218"/>
          </a:xfrm>
          <a:prstGeom prst="rect">
            <a:avLst/>
          </a:prstGeom>
          <a:noFill/>
        </p:spPr>
        <p:txBody>
          <a:bodyPr wrap="none">
            <a:spAutoFit/>
            <a:scene3d>
              <a:camera prst="orthographicFront"/>
              <a:lightRig rig="threePt" dir="t"/>
            </a:scene3d>
            <a:sp3d extrusionH="57150">
              <a:bevelT w="38100" h="38100"/>
            </a:sp3d>
          </a:bodyPr>
          <a:lstStyle/>
          <a:p>
            <a:pPr algn="ctr" fontAlgn="base">
              <a:spcBef>
                <a:spcPct val="0"/>
              </a:spcBef>
              <a:spcAft>
                <a:spcPct val="0"/>
              </a:spcAft>
              <a:defRPr/>
            </a:pPr>
            <a:r>
              <a:rPr lang="es-ES" sz="1600" b="1" dirty="0">
                <a:solidFill>
                  <a:prstClr val="black"/>
                </a:solidFill>
                <a:effectLst>
                  <a:outerShdw blurRad="50800" dist="76200" dir="2700000" algn="tl" rotWithShape="0">
                    <a:prstClr val="black">
                      <a:alpha val="40000"/>
                    </a:prstClr>
                  </a:outerShdw>
                </a:effectLst>
                <a:latin typeface="Monotype Corsiva" pitchFamily="66" charset="0"/>
              </a:rPr>
              <a:t>¡Perdóname, oh amor, si no te nombro!</a:t>
            </a:r>
          </a:p>
          <a:p>
            <a:pPr algn="ctr" fontAlgn="base">
              <a:spcBef>
                <a:spcPct val="0"/>
              </a:spcBef>
              <a:spcAft>
                <a:spcPct val="0"/>
              </a:spcAft>
              <a:defRPr/>
            </a:pPr>
            <a:r>
              <a:rPr lang="es-ES" sz="1600" b="1" dirty="0">
                <a:solidFill>
                  <a:prstClr val="black"/>
                </a:solidFill>
                <a:effectLst>
                  <a:outerShdw blurRad="50800" dist="76200" dir="2700000" algn="tl" rotWithShape="0">
                    <a:prstClr val="black">
                      <a:alpha val="40000"/>
                    </a:prstClr>
                  </a:outerShdw>
                </a:effectLst>
                <a:latin typeface="Monotype Corsiva" pitchFamily="66" charset="0"/>
              </a:rPr>
              <a:t>Fuera de tu canción soy ala seca.</a:t>
            </a:r>
          </a:p>
          <a:p>
            <a:pPr algn="ctr" fontAlgn="base">
              <a:spcBef>
                <a:spcPct val="0"/>
              </a:spcBef>
              <a:spcAft>
                <a:spcPct val="0"/>
              </a:spcAft>
              <a:defRPr/>
            </a:pPr>
            <a:r>
              <a:rPr lang="es-ES" sz="1600" b="1" dirty="0">
                <a:solidFill>
                  <a:prstClr val="black"/>
                </a:solidFill>
                <a:effectLst>
                  <a:outerShdw blurRad="50800" dist="76200" dir="2700000" algn="tl" rotWithShape="0">
                    <a:prstClr val="black">
                      <a:alpha val="40000"/>
                    </a:prstClr>
                  </a:outerShdw>
                </a:effectLst>
                <a:latin typeface="Monotype Corsiva" pitchFamily="66" charset="0"/>
              </a:rPr>
              <a:t>La muerte y yo dormimos juntamente?</a:t>
            </a:r>
          </a:p>
          <a:p>
            <a:pPr algn="ctr" fontAlgn="base">
              <a:spcBef>
                <a:spcPct val="0"/>
              </a:spcBef>
              <a:spcAft>
                <a:spcPct val="0"/>
              </a:spcAft>
              <a:defRPr/>
            </a:pPr>
            <a:r>
              <a:rPr lang="es-ES" sz="1600" b="1" dirty="0">
                <a:solidFill>
                  <a:prstClr val="black"/>
                </a:solidFill>
                <a:effectLst>
                  <a:outerShdw blurRad="50800" dist="76200" dir="2700000" algn="tl" rotWithShape="0">
                    <a:prstClr val="black">
                      <a:alpha val="40000"/>
                    </a:prstClr>
                  </a:outerShdw>
                </a:effectLst>
                <a:latin typeface="Monotype Corsiva" pitchFamily="66" charset="0"/>
              </a:rPr>
              <a:t>Cantarte a ti, tan sólo, me despierta.</a:t>
            </a:r>
          </a:p>
        </p:txBody>
      </p:sp>
      <p:sp>
        <p:nvSpPr>
          <p:cNvPr id="19" name="18 CuadroTexto"/>
          <p:cNvSpPr txBox="1"/>
          <p:nvPr/>
        </p:nvSpPr>
        <p:spPr>
          <a:xfrm>
            <a:off x="6444208" y="5589240"/>
            <a:ext cx="1305165" cy="338554"/>
          </a:xfrm>
          <a:prstGeom prst="rect">
            <a:avLst/>
          </a:prstGeom>
          <a:noFill/>
        </p:spPr>
        <p:txBody>
          <a:bodyPr wrap="none">
            <a:spAutoFit/>
            <a:scene3d>
              <a:camera prst="orthographicFront"/>
              <a:lightRig rig="threePt" dir="t"/>
            </a:scene3d>
            <a:sp3d extrusionH="57150">
              <a:bevelT w="38100" h="38100"/>
            </a:sp3d>
          </a:bodyPr>
          <a:lstStyle/>
          <a:p>
            <a:pPr fontAlgn="base">
              <a:spcBef>
                <a:spcPct val="0"/>
              </a:spcBef>
              <a:spcAft>
                <a:spcPct val="0"/>
              </a:spcAft>
              <a:defRPr/>
            </a:pPr>
            <a:r>
              <a:rPr lang="es-ES" sz="1600" b="1" dirty="0">
                <a:solidFill>
                  <a:prstClr val="black"/>
                </a:solidFill>
                <a:effectLst>
                  <a:outerShdw blurRad="50800" dist="76200" dir="2700000" algn="tl" rotWithShape="0">
                    <a:prstClr val="black">
                      <a:alpha val="40000"/>
                    </a:prstClr>
                  </a:outerShdw>
                </a:effectLst>
                <a:latin typeface="Monotype Corsiva" pitchFamily="66" charset="0"/>
              </a:rPr>
              <a:t>Julia de Burgos</a:t>
            </a:r>
          </a:p>
        </p:txBody>
      </p:sp>
      <p:sp>
        <p:nvSpPr>
          <p:cNvPr id="14" name="13 CuadroTexto"/>
          <p:cNvSpPr txBox="1"/>
          <p:nvPr/>
        </p:nvSpPr>
        <p:spPr>
          <a:xfrm>
            <a:off x="6372200" y="2924944"/>
            <a:ext cx="1233030" cy="646331"/>
          </a:xfrm>
          <a:prstGeom prst="rect">
            <a:avLst/>
          </a:prstGeom>
          <a:noFill/>
        </p:spPr>
        <p:txBody>
          <a:bodyPr wrap="none" rtlCol="0">
            <a:spAutoFit/>
            <a:scene3d>
              <a:camera prst="orthographicFront"/>
              <a:lightRig rig="threePt" dir="t"/>
            </a:scene3d>
            <a:sp3d extrusionH="57150">
              <a:bevelT w="38100" h="38100"/>
            </a:sp3d>
          </a:bodyPr>
          <a:lstStyle/>
          <a:p>
            <a:r>
              <a:rPr lang="es-ES" sz="3600" dirty="0" smtClean="0">
                <a:solidFill>
                  <a:srgbClr val="A60000"/>
                </a:solidFill>
                <a:effectLst>
                  <a:outerShdw blurRad="38100" dist="38100" dir="2700000" algn="tl">
                    <a:srgbClr val="000000">
                      <a:alpha val="43137"/>
                    </a:srgbClr>
                  </a:outerShdw>
                </a:effectLst>
                <a:latin typeface="Lucida Handwriting" pitchFamily="66" charset="0"/>
              </a:rPr>
              <a:t>Mar</a:t>
            </a:r>
            <a:endParaRPr lang="es-ES" sz="3600" dirty="0">
              <a:solidFill>
                <a:srgbClr val="A60000"/>
              </a:solidFill>
              <a:effectLst>
                <a:outerShdw blurRad="38100" dist="38100" dir="2700000" algn="tl">
                  <a:srgbClr val="000000">
                    <a:alpha val="43137"/>
                  </a:srgbClr>
                </a:outerShdw>
              </a:effectLst>
              <a:latin typeface="Lucida Handwriting" pitchFamily="66" charset="0"/>
            </a:endParaRPr>
          </a:p>
        </p:txBody>
      </p:sp>
      <p:sp>
        <p:nvSpPr>
          <p:cNvPr id="22" name="21 CuadroTexto"/>
          <p:cNvSpPr txBox="1"/>
          <p:nvPr/>
        </p:nvSpPr>
        <p:spPr>
          <a:xfrm>
            <a:off x="5940152" y="3789040"/>
            <a:ext cx="2521844" cy="584775"/>
          </a:xfrm>
          <a:prstGeom prst="rect">
            <a:avLst/>
          </a:prstGeom>
          <a:noFill/>
        </p:spPr>
        <p:txBody>
          <a:bodyPr wrap="none">
            <a:spAutoFit/>
            <a:scene3d>
              <a:camera prst="obliqueTopRight"/>
              <a:lightRig rig="threePt" dir="t"/>
            </a:scene3d>
            <a:sp3d extrusionH="57150">
              <a:bevelT w="38100" h="38100"/>
            </a:sp3d>
          </a:bodyPr>
          <a:lstStyle/>
          <a:p>
            <a:pPr fontAlgn="base">
              <a:spcBef>
                <a:spcPct val="0"/>
              </a:spcBef>
              <a:spcAft>
                <a:spcPct val="0"/>
              </a:spcAft>
              <a:defRPr/>
            </a:pPr>
            <a:r>
              <a:rPr lang="es-ES" sz="3200" b="1" dirty="0">
                <a:solidFill>
                  <a:srgbClr val="A60000"/>
                </a:solidFill>
                <a:effectLst>
                  <a:outerShdw blurRad="50800" dist="38100" dir="2700000" algn="tl" rotWithShape="0">
                    <a:prstClr val="black">
                      <a:alpha val="40000"/>
                    </a:prstClr>
                  </a:outerShdw>
                </a:effectLst>
                <a:latin typeface="Monotype Corsiva" pitchFamily="66" charset="0"/>
              </a:rPr>
              <a:t>Julia de Burgos </a:t>
            </a:r>
          </a:p>
        </p:txBody>
      </p:sp>
      <p:sp>
        <p:nvSpPr>
          <p:cNvPr id="20" name="19 CuadroTexto">
            <a:hlinkClick r:id="rId6"/>
          </p:cNvPr>
          <p:cNvSpPr txBox="1"/>
          <p:nvPr/>
        </p:nvSpPr>
        <p:spPr>
          <a:xfrm>
            <a:off x="6084168" y="6165304"/>
            <a:ext cx="1981633" cy="276999"/>
          </a:xfrm>
          <a:prstGeom prst="rect">
            <a:avLst/>
          </a:prstGeom>
          <a:noFill/>
        </p:spPr>
        <p:txBody>
          <a:bodyPr wrap="none" rtlCol="0">
            <a:spAutoFit/>
            <a:scene3d>
              <a:camera prst="orthographicFront"/>
              <a:lightRig rig="threePt" dir="t"/>
            </a:scene3d>
            <a:sp3d extrusionH="57150">
              <a:bevelT w="38100" h="38100"/>
            </a:sp3d>
          </a:bodyPr>
          <a:lstStyle/>
          <a:p>
            <a:r>
              <a:rPr lang="es-ES" sz="1200" dirty="0" smtClean="0">
                <a:solidFill>
                  <a:srgbClr val="A60000"/>
                </a:solidFill>
                <a:effectLst>
                  <a:outerShdw blurRad="38100" dist="38100" dir="2700000" algn="tl">
                    <a:srgbClr val="000000">
                      <a:alpha val="43137"/>
                    </a:srgbClr>
                  </a:outerShdw>
                </a:effectLst>
                <a:latin typeface="Lucida Handwriting" pitchFamily="66" charset="0"/>
              </a:rPr>
              <a:t>stellmar@gmail.com</a:t>
            </a:r>
            <a:endParaRPr lang="es-ES" sz="1200" dirty="0">
              <a:solidFill>
                <a:srgbClr val="A60000"/>
              </a:solidFill>
              <a:effectLst>
                <a:outerShdw blurRad="38100" dist="38100" dir="2700000" algn="tl">
                  <a:srgbClr val="000000">
                    <a:alpha val="43137"/>
                  </a:srgbClr>
                </a:outerShdw>
              </a:effectLst>
              <a:latin typeface="Lucida Handwriting" pitchFamily="66" charset="0"/>
            </a:endParaRPr>
          </a:p>
        </p:txBody>
      </p:sp>
      <p:sp>
        <p:nvSpPr>
          <p:cNvPr id="33" name="32 Rectángulo"/>
          <p:cNvSpPr/>
          <p:nvPr/>
        </p:nvSpPr>
        <p:spPr>
          <a:xfrm>
            <a:off x="0" y="3212976"/>
            <a:ext cx="9144000" cy="3645024"/>
          </a:xfrm>
          <a:prstGeom prst="rect">
            <a:avLst/>
          </a:prstGeom>
          <a:solidFill>
            <a:schemeClr val="bg1"/>
          </a:soli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Documento"/>
          <p:cNvSpPr/>
          <p:nvPr/>
        </p:nvSpPr>
        <p:spPr>
          <a:xfrm>
            <a:off x="0" y="0"/>
            <a:ext cx="9144000" cy="4697760"/>
          </a:xfrm>
          <a:prstGeom prst="flowChartDocument">
            <a:avLst/>
          </a:prstGeom>
          <a:solidFill>
            <a:srgbClr val="A60000"/>
          </a:soli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dirty="0"/>
          </a:p>
        </p:txBody>
      </p:sp>
      <p:sp>
        <p:nvSpPr>
          <p:cNvPr id="35" name="34 CuadroTexto"/>
          <p:cNvSpPr txBox="1"/>
          <p:nvPr/>
        </p:nvSpPr>
        <p:spPr>
          <a:xfrm>
            <a:off x="2483768" y="836712"/>
            <a:ext cx="3764172" cy="1323439"/>
          </a:xfrm>
          <a:prstGeom prst="rect">
            <a:avLst/>
          </a:prstGeom>
          <a:noFill/>
        </p:spPr>
        <p:txBody>
          <a:bodyPr wrap="none">
            <a:spAutoFit/>
            <a:scene3d>
              <a:camera prst="orthographicFront"/>
              <a:lightRig rig="threePt" dir="t"/>
            </a:scene3d>
            <a:sp3d extrusionH="57150">
              <a:bevelT w="38100" h="38100"/>
            </a:sp3d>
          </a:bodyPr>
          <a:lstStyle/>
          <a:p>
            <a:pPr>
              <a:defRPr/>
            </a:pPr>
            <a:r>
              <a:rPr lang="es-ES" dirty="0">
                <a:solidFill>
                  <a:schemeClr val="bg1"/>
                </a:solidFill>
                <a:effectLst>
                  <a:outerShdw blurRad="50800" dist="76200" dir="2700000" algn="tl" rotWithShape="0">
                    <a:prstClr val="black">
                      <a:alpha val="40000"/>
                    </a:prstClr>
                  </a:outerShdw>
                </a:effectLst>
              </a:rPr>
              <a:t>                   </a:t>
            </a:r>
            <a:r>
              <a:rPr lang="es-ES" dirty="0" smtClean="0">
                <a:solidFill>
                  <a:schemeClr val="bg1"/>
                </a:solidFill>
                <a:effectLst>
                  <a:outerShdw blurRad="50800" dist="76200" dir="2700000" algn="tl" rotWithShape="0">
                    <a:prstClr val="black">
                      <a:alpha val="40000"/>
                    </a:prstClr>
                  </a:outerShdw>
                </a:effectLst>
              </a:rPr>
              <a:t>     </a:t>
            </a:r>
            <a:r>
              <a:rPr lang="es-ES" sz="4000" b="1" dirty="0">
                <a:solidFill>
                  <a:schemeClr val="bg1"/>
                </a:solidFill>
                <a:effectLst>
                  <a:outerShdw blurRad="50800" dist="76200" dir="2700000" algn="tl" rotWithShape="0">
                    <a:prstClr val="black">
                      <a:alpha val="40000"/>
                    </a:prstClr>
                  </a:outerShdw>
                </a:effectLst>
                <a:latin typeface="Monotype Corsiva" pitchFamily="66" charset="0"/>
              </a:rPr>
              <a:t>Mar</a:t>
            </a:r>
          </a:p>
          <a:p>
            <a:pPr>
              <a:defRPr/>
            </a:pPr>
            <a:r>
              <a:rPr lang="es-ES" sz="4000" b="1" dirty="0">
                <a:solidFill>
                  <a:schemeClr val="bg1"/>
                </a:solidFill>
                <a:effectLst>
                  <a:outerShdw blurRad="50800" dist="76200" dir="2700000" algn="tl" rotWithShape="0">
                    <a:prstClr val="black">
                      <a:alpha val="40000"/>
                    </a:prstClr>
                  </a:outerShdw>
                </a:effectLst>
                <a:latin typeface="Monotype Corsiva" pitchFamily="66" charset="0"/>
              </a:rPr>
              <a:t>Difundiendo Poesía</a:t>
            </a:r>
          </a:p>
        </p:txBody>
      </p:sp>
      <p:sp>
        <p:nvSpPr>
          <p:cNvPr id="36" name="35 CuadroTexto"/>
          <p:cNvSpPr txBox="1"/>
          <p:nvPr/>
        </p:nvSpPr>
        <p:spPr>
          <a:xfrm>
            <a:off x="323528" y="2564904"/>
            <a:ext cx="8592417" cy="523220"/>
          </a:xfrm>
          <a:prstGeom prst="rect">
            <a:avLst/>
          </a:prstGeom>
          <a:noFill/>
        </p:spPr>
        <p:txBody>
          <a:bodyPr wrap="none">
            <a:spAutoFit/>
            <a:scene3d>
              <a:camera prst="orthographicFront"/>
              <a:lightRig rig="threePt" dir="t"/>
            </a:scene3d>
            <a:sp3d extrusionH="57150">
              <a:bevelT w="38100" h="38100"/>
            </a:sp3d>
          </a:bodyPr>
          <a:lstStyle/>
          <a:p>
            <a:pPr>
              <a:defRPr/>
            </a:pPr>
            <a:r>
              <a:rPr lang="es-ES" sz="2800" b="1" dirty="0">
                <a:solidFill>
                  <a:schemeClr val="bg1"/>
                </a:solidFill>
                <a:effectLst>
                  <a:outerShdw blurRad="50800" dist="63500" dir="2700000" algn="tl" rotWithShape="0">
                    <a:prstClr val="black">
                      <a:alpha val="40000"/>
                    </a:prstClr>
                  </a:outerShdw>
                </a:effectLst>
                <a:latin typeface="Monotype Corsiva" pitchFamily="66" charset="0"/>
              </a:rPr>
              <a:t>No puede hallarse poesía en ningún lado cuando no se lleva dentro.</a:t>
            </a:r>
          </a:p>
        </p:txBody>
      </p:sp>
      <p:sp>
        <p:nvSpPr>
          <p:cNvPr id="37" name="36 CuadroTexto"/>
          <p:cNvSpPr txBox="1"/>
          <p:nvPr/>
        </p:nvSpPr>
        <p:spPr>
          <a:xfrm>
            <a:off x="899592" y="5445224"/>
            <a:ext cx="2036135" cy="461665"/>
          </a:xfrm>
          <a:prstGeom prst="rect">
            <a:avLst/>
          </a:prstGeom>
          <a:noFill/>
        </p:spPr>
        <p:txBody>
          <a:bodyPr wrap="none">
            <a:spAutoFit/>
            <a:scene3d>
              <a:camera prst="orthographicFront"/>
              <a:lightRig rig="threePt" dir="t"/>
            </a:scene3d>
            <a:sp3d extrusionH="57150">
              <a:bevelT w="38100" h="38100"/>
            </a:sp3d>
          </a:bodyPr>
          <a:lstStyle/>
          <a:p>
            <a:pPr>
              <a:defRPr/>
            </a:pPr>
            <a:r>
              <a:rPr lang="es-ES" sz="2400" b="1" dirty="0">
                <a:solidFill>
                  <a:srgbClr val="A60000"/>
                </a:solidFill>
                <a:latin typeface="Monotype Corsiva" pitchFamily="66" charset="0"/>
              </a:rPr>
              <a:t>Sin fines de lucro</a:t>
            </a:r>
          </a:p>
        </p:txBody>
      </p:sp>
      <p:sp>
        <p:nvSpPr>
          <p:cNvPr id="38" name="37 Rectángulo"/>
          <p:cNvSpPr/>
          <p:nvPr/>
        </p:nvSpPr>
        <p:spPr>
          <a:xfrm>
            <a:off x="6156176" y="5301208"/>
            <a:ext cx="2268570" cy="461665"/>
          </a:xfrm>
          <a:prstGeom prst="rect">
            <a:avLst/>
          </a:prstGeom>
          <a:noFill/>
        </p:spPr>
        <p:txBody>
          <a:bodyPr wrap="none">
            <a:spAutoFit/>
            <a:scene3d>
              <a:camera prst="orthographicFront"/>
              <a:lightRig rig="threePt" dir="t"/>
            </a:scene3d>
            <a:sp3d extrusionH="57150">
              <a:bevelT w="38100" h="38100"/>
            </a:sp3d>
          </a:bodyPr>
          <a:lstStyle/>
          <a:p>
            <a:pPr>
              <a:defRPr/>
            </a:pPr>
            <a:r>
              <a:rPr lang="es-ES" sz="2400" b="1" dirty="0">
                <a:solidFill>
                  <a:srgbClr val="A60000"/>
                </a:solidFill>
                <a:latin typeface="Monotype Corsiva" pitchFamily="66" charset="0"/>
              </a:rPr>
              <a:t>Avance automático</a:t>
            </a:r>
          </a:p>
        </p:txBody>
      </p:sp>
    </p:spTree>
  </p:cSld>
  <p:clrMapOvr>
    <a:masterClrMapping/>
  </p:clrMapOvr>
  <p:transition spd="slow" advClick="0" advTm="113562">
    <p:fade/>
    <p:sndAc>
      <p:stSnd>
        <p:snd r:embed="rId2" name="252M.Pèpè.La prèsence.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withEffect">
                                  <p:stCondLst>
                                    <p:cond delay="0"/>
                                  </p:stCondLst>
                                  <p:childTnLst>
                                    <p:set>
                                      <p:cBhvr>
                                        <p:cTn id="6" dur="1" fill="hold">
                                          <p:stCondLst>
                                            <p:cond delay="0"/>
                                          </p:stCondLst>
                                        </p:cTn>
                                        <p:tgtEl>
                                          <p:spTgt spid="35"/>
                                        </p:tgtEl>
                                        <p:attrNameLst>
                                          <p:attrName>style.visibility</p:attrName>
                                        </p:attrNameLst>
                                      </p:cBhvr>
                                      <p:to>
                                        <p:strVal val="visible"/>
                                      </p:to>
                                    </p:set>
                                    <p:anim calcmode="lin" valueType="num">
                                      <p:cBhvr>
                                        <p:cTn id="7" dur="5000" fill="hold"/>
                                        <p:tgtEl>
                                          <p:spTgt spid="35"/>
                                        </p:tgtEl>
                                        <p:attrNameLst>
                                          <p:attrName>ppt_w</p:attrName>
                                        </p:attrNameLst>
                                      </p:cBhvr>
                                      <p:tavLst>
                                        <p:tav tm="0">
                                          <p:val>
                                            <p:fltVal val="0"/>
                                          </p:val>
                                        </p:tav>
                                        <p:tav tm="100000">
                                          <p:val>
                                            <p:strVal val="#ppt_w"/>
                                          </p:val>
                                        </p:tav>
                                      </p:tavLst>
                                    </p:anim>
                                    <p:anim calcmode="lin" valueType="num">
                                      <p:cBhvr>
                                        <p:cTn id="8" dur="5000" fill="hold"/>
                                        <p:tgtEl>
                                          <p:spTgt spid="35"/>
                                        </p:tgtEl>
                                        <p:attrNameLst>
                                          <p:attrName>ppt_h</p:attrName>
                                        </p:attrNameLst>
                                      </p:cBhvr>
                                      <p:tavLst>
                                        <p:tav tm="0">
                                          <p:val>
                                            <p:strVal val="#ppt_h"/>
                                          </p:val>
                                        </p:tav>
                                        <p:tav tm="100000">
                                          <p:val>
                                            <p:strVal val="#ppt_h"/>
                                          </p:val>
                                        </p:tav>
                                      </p:tavLst>
                                    </p:anim>
                                  </p:childTnLst>
                                </p:cTn>
                              </p:par>
                              <p:par>
                                <p:cTn id="9" presetID="50" presetClass="entr" presetSubtype="0" decel="100000" fill="hold" nodeType="withEffect">
                                  <p:stCondLst>
                                    <p:cond delay="0"/>
                                  </p:stCondLst>
                                  <p:childTnLst>
                                    <p:set>
                                      <p:cBhvr>
                                        <p:cTn id="10" dur="1" fill="hold">
                                          <p:stCondLst>
                                            <p:cond delay="0"/>
                                          </p:stCondLst>
                                        </p:cTn>
                                        <p:tgtEl>
                                          <p:spTgt spid="36"/>
                                        </p:tgtEl>
                                        <p:attrNameLst>
                                          <p:attrName>style.visibility</p:attrName>
                                        </p:attrNameLst>
                                      </p:cBhvr>
                                      <p:to>
                                        <p:strVal val="visible"/>
                                      </p:to>
                                    </p:set>
                                    <p:anim calcmode="lin" valueType="num">
                                      <p:cBhvr>
                                        <p:cTn id="11" dur="5000" fill="hold"/>
                                        <p:tgtEl>
                                          <p:spTgt spid="36"/>
                                        </p:tgtEl>
                                        <p:attrNameLst>
                                          <p:attrName>ppt_w</p:attrName>
                                        </p:attrNameLst>
                                      </p:cBhvr>
                                      <p:tavLst>
                                        <p:tav tm="0">
                                          <p:val>
                                            <p:strVal val="#ppt_w+.3"/>
                                          </p:val>
                                        </p:tav>
                                        <p:tav tm="100000">
                                          <p:val>
                                            <p:strVal val="#ppt_w"/>
                                          </p:val>
                                        </p:tav>
                                      </p:tavLst>
                                    </p:anim>
                                    <p:anim calcmode="lin" valueType="num">
                                      <p:cBhvr>
                                        <p:cTn id="12" dur="5000" fill="hold"/>
                                        <p:tgtEl>
                                          <p:spTgt spid="36"/>
                                        </p:tgtEl>
                                        <p:attrNameLst>
                                          <p:attrName>ppt_h</p:attrName>
                                        </p:attrNameLst>
                                      </p:cBhvr>
                                      <p:tavLst>
                                        <p:tav tm="0">
                                          <p:val>
                                            <p:strVal val="#ppt_h"/>
                                          </p:val>
                                        </p:tav>
                                        <p:tav tm="100000">
                                          <p:val>
                                            <p:strVal val="#ppt_h"/>
                                          </p:val>
                                        </p:tav>
                                      </p:tavLst>
                                    </p:anim>
                                    <p:animEffect transition="in" filter="fade">
                                      <p:cBhvr>
                                        <p:cTn id="13" dur="5000"/>
                                        <p:tgtEl>
                                          <p:spTgt spid="36"/>
                                        </p:tgtEl>
                                      </p:cBhvr>
                                    </p:animEffect>
                                  </p:childTnLst>
                                </p:cTn>
                              </p:par>
                              <p:par>
                                <p:cTn id="14" presetID="50" presetClass="entr" presetSubtype="0" decel="100000" fill="hold" nodeType="withEffect">
                                  <p:stCondLst>
                                    <p:cond delay="0"/>
                                  </p:stCondLst>
                                  <p:childTnLst>
                                    <p:set>
                                      <p:cBhvr>
                                        <p:cTn id="15" dur="1" fill="hold">
                                          <p:stCondLst>
                                            <p:cond delay="0"/>
                                          </p:stCondLst>
                                        </p:cTn>
                                        <p:tgtEl>
                                          <p:spTgt spid="37"/>
                                        </p:tgtEl>
                                        <p:attrNameLst>
                                          <p:attrName>style.visibility</p:attrName>
                                        </p:attrNameLst>
                                      </p:cBhvr>
                                      <p:to>
                                        <p:strVal val="visible"/>
                                      </p:to>
                                    </p:set>
                                    <p:anim calcmode="lin" valueType="num">
                                      <p:cBhvr>
                                        <p:cTn id="16" dur="3000" fill="hold"/>
                                        <p:tgtEl>
                                          <p:spTgt spid="37"/>
                                        </p:tgtEl>
                                        <p:attrNameLst>
                                          <p:attrName>ppt_w</p:attrName>
                                        </p:attrNameLst>
                                      </p:cBhvr>
                                      <p:tavLst>
                                        <p:tav tm="0">
                                          <p:val>
                                            <p:strVal val="#ppt_w+.3"/>
                                          </p:val>
                                        </p:tav>
                                        <p:tav tm="100000">
                                          <p:val>
                                            <p:strVal val="#ppt_w"/>
                                          </p:val>
                                        </p:tav>
                                      </p:tavLst>
                                    </p:anim>
                                    <p:anim calcmode="lin" valueType="num">
                                      <p:cBhvr>
                                        <p:cTn id="17" dur="3000" fill="hold"/>
                                        <p:tgtEl>
                                          <p:spTgt spid="37"/>
                                        </p:tgtEl>
                                        <p:attrNameLst>
                                          <p:attrName>ppt_h</p:attrName>
                                        </p:attrNameLst>
                                      </p:cBhvr>
                                      <p:tavLst>
                                        <p:tav tm="0">
                                          <p:val>
                                            <p:strVal val="#ppt_h"/>
                                          </p:val>
                                        </p:tav>
                                        <p:tav tm="100000">
                                          <p:val>
                                            <p:strVal val="#ppt_h"/>
                                          </p:val>
                                        </p:tav>
                                      </p:tavLst>
                                    </p:anim>
                                    <p:animEffect transition="in" filter="fade">
                                      <p:cBhvr>
                                        <p:cTn id="18" dur="3000"/>
                                        <p:tgtEl>
                                          <p:spTgt spid="37"/>
                                        </p:tgtEl>
                                      </p:cBhvr>
                                    </p:animEffect>
                                  </p:childTnLst>
                                </p:cTn>
                              </p:par>
                              <p:par>
                                <p:cTn id="19" presetID="50" presetClass="entr" presetSubtype="0" decel="100000" fill="hold" nodeType="withEffect">
                                  <p:stCondLst>
                                    <p:cond delay="0"/>
                                  </p:stCondLst>
                                  <p:childTnLst>
                                    <p:set>
                                      <p:cBhvr>
                                        <p:cTn id="20" dur="1" fill="hold">
                                          <p:stCondLst>
                                            <p:cond delay="0"/>
                                          </p:stCondLst>
                                        </p:cTn>
                                        <p:tgtEl>
                                          <p:spTgt spid="38"/>
                                        </p:tgtEl>
                                        <p:attrNameLst>
                                          <p:attrName>style.visibility</p:attrName>
                                        </p:attrNameLst>
                                      </p:cBhvr>
                                      <p:to>
                                        <p:strVal val="visible"/>
                                      </p:to>
                                    </p:set>
                                    <p:anim calcmode="lin" valueType="num">
                                      <p:cBhvr>
                                        <p:cTn id="21" dur="5000" fill="hold"/>
                                        <p:tgtEl>
                                          <p:spTgt spid="38"/>
                                        </p:tgtEl>
                                        <p:attrNameLst>
                                          <p:attrName>ppt_w</p:attrName>
                                        </p:attrNameLst>
                                      </p:cBhvr>
                                      <p:tavLst>
                                        <p:tav tm="0">
                                          <p:val>
                                            <p:strVal val="#ppt_w+.3"/>
                                          </p:val>
                                        </p:tav>
                                        <p:tav tm="100000">
                                          <p:val>
                                            <p:strVal val="#ppt_w"/>
                                          </p:val>
                                        </p:tav>
                                      </p:tavLst>
                                    </p:anim>
                                    <p:anim calcmode="lin" valueType="num">
                                      <p:cBhvr>
                                        <p:cTn id="22" dur="5000" fill="hold"/>
                                        <p:tgtEl>
                                          <p:spTgt spid="38"/>
                                        </p:tgtEl>
                                        <p:attrNameLst>
                                          <p:attrName>ppt_h</p:attrName>
                                        </p:attrNameLst>
                                      </p:cBhvr>
                                      <p:tavLst>
                                        <p:tav tm="0">
                                          <p:val>
                                            <p:strVal val="#ppt_h"/>
                                          </p:val>
                                        </p:tav>
                                        <p:tav tm="100000">
                                          <p:val>
                                            <p:strVal val="#ppt_h"/>
                                          </p:val>
                                        </p:tav>
                                      </p:tavLst>
                                    </p:anim>
                                    <p:animEffect transition="in" filter="fade">
                                      <p:cBhvr>
                                        <p:cTn id="23" dur="5000"/>
                                        <p:tgtEl>
                                          <p:spTgt spid="38"/>
                                        </p:tgtEl>
                                      </p:cBhvr>
                                    </p:animEffect>
                                  </p:childTnLst>
                                </p:cTn>
                              </p:par>
                            </p:childTnLst>
                          </p:cTn>
                        </p:par>
                        <p:par>
                          <p:cTn id="24" fill="hold">
                            <p:stCondLst>
                              <p:cond delay="5000"/>
                            </p:stCondLst>
                            <p:childTnLst>
                              <p:par>
                                <p:cTn id="25" presetID="10" presetClass="exit" presetSubtype="0" fill="hold" nodeType="afterEffect">
                                  <p:stCondLst>
                                    <p:cond delay="5000"/>
                                  </p:stCondLst>
                                  <p:childTnLst>
                                    <p:animEffect transition="out" filter="fade">
                                      <p:cBhvr>
                                        <p:cTn id="26" dur="3000"/>
                                        <p:tgtEl>
                                          <p:spTgt spid="35"/>
                                        </p:tgtEl>
                                      </p:cBhvr>
                                    </p:animEffect>
                                    <p:set>
                                      <p:cBhvr>
                                        <p:cTn id="27" dur="1" fill="hold">
                                          <p:stCondLst>
                                            <p:cond delay="2999"/>
                                          </p:stCondLst>
                                        </p:cTn>
                                        <p:tgtEl>
                                          <p:spTgt spid="35"/>
                                        </p:tgtEl>
                                        <p:attrNameLst>
                                          <p:attrName>style.visibility</p:attrName>
                                        </p:attrNameLst>
                                      </p:cBhvr>
                                      <p:to>
                                        <p:strVal val="hidden"/>
                                      </p:to>
                                    </p:set>
                                  </p:childTnLst>
                                </p:cTn>
                              </p:par>
                              <p:par>
                                <p:cTn id="28" presetID="55" presetClass="exit" presetSubtype="0" fill="hold" nodeType="withEffect">
                                  <p:stCondLst>
                                    <p:cond delay="5000"/>
                                  </p:stCondLst>
                                  <p:childTnLst>
                                    <p:anim calcmode="lin" valueType="num">
                                      <p:cBhvr>
                                        <p:cTn id="29" dur="3000"/>
                                        <p:tgtEl>
                                          <p:spTgt spid="36"/>
                                        </p:tgtEl>
                                        <p:attrNameLst>
                                          <p:attrName>ppt_w</p:attrName>
                                        </p:attrNameLst>
                                      </p:cBhvr>
                                      <p:tavLst>
                                        <p:tav tm="0">
                                          <p:val>
                                            <p:strVal val="ppt_w"/>
                                          </p:val>
                                        </p:tav>
                                        <p:tav tm="100000">
                                          <p:val>
                                            <p:strVal val="ppt_w*0.70"/>
                                          </p:val>
                                        </p:tav>
                                      </p:tavLst>
                                    </p:anim>
                                    <p:anim calcmode="lin" valueType="num">
                                      <p:cBhvr>
                                        <p:cTn id="30" dur="3000"/>
                                        <p:tgtEl>
                                          <p:spTgt spid="36"/>
                                        </p:tgtEl>
                                        <p:attrNameLst>
                                          <p:attrName>ppt_h</p:attrName>
                                        </p:attrNameLst>
                                      </p:cBhvr>
                                      <p:tavLst>
                                        <p:tav tm="0">
                                          <p:val>
                                            <p:strVal val="ppt_h"/>
                                          </p:val>
                                        </p:tav>
                                        <p:tav tm="100000">
                                          <p:val>
                                            <p:strVal val="ppt_h"/>
                                          </p:val>
                                        </p:tav>
                                      </p:tavLst>
                                    </p:anim>
                                    <p:animEffect transition="out" filter="fade">
                                      <p:cBhvr>
                                        <p:cTn id="31" dur="3000"/>
                                        <p:tgtEl>
                                          <p:spTgt spid="36"/>
                                        </p:tgtEl>
                                      </p:cBhvr>
                                    </p:animEffect>
                                    <p:set>
                                      <p:cBhvr>
                                        <p:cTn id="32" dur="1" fill="hold">
                                          <p:stCondLst>
                                            <p:cond delay="2999"/>
                                          </p:stCondLst>
                                        </p:cTn>
                                        <p:tgtEl>
                                          <p:spTgt spid="36"/>
                                        </p:tgtEl>
                                        <p:attrNameLst>
                                          <p:attrName>style.visibility</p:attrName>
                                        </p:attrNameLst>
                                      </p:cBhvr>
                                      <p:to>
                                        <p:strVal val="hidden"/>
                                      </p:to>
                                    </p:set>
                                  </p:childTnLst>
                                </p:cTn>
                              </p:par>
                              <p:par>
                                <p:cTn id="33" presetID="10" presetClass="exit" presetSubtype="0" fill="hold" nodeType="withEffect">
                                  <p:stCondLst>
                                    <p:cond delay="5000"/>
                                  </p:stCondLst>
                                  <p:childTnLst>
                                    <p:animEffect transition="out" filter="fade">
                                      <p:cBhvr>
                                        <p:cTn id="34" dur="3000"/>
                                        <p:tgtEl>
                                          <p:spTgt spid="37"/>
                                        </p:tgtEl>
                                      </p:cBhvr>
                                    </p:animEffect>
                                    <p:set>
                                      <p:cBhvr>
                                        <p:cTn id="35" dur="1" fill="hold">
                                          <p:stCondLst>
                                            <p:cond delay="2999"/>
                                          </p:stCondLst>
                                        </p:cTn>
                                        <p:tgtEl>
                                          <p:spTgt spid="37"/>
                                        </p:tgtEl>
                                        <p:attrNameLst>
                                          <p:attrName>style.visibility</p:attrName>
                                        </p:attrNameLst>
                                      </p:cBhvr>
                                      <p:to>
                                        <p:strVal val="hidden"/>
                                      </p:to>
                                    </p:set>
                                  </p:childTnLst>
                                </p:cTn>
                              </p:par>
                              <p:par>
                                <p:cTn id="36" presetID="55" presetClass="exit" presetSubtype="0" fill="hold" nodeType="withEffect">
                                  <p:stCondLst>
                                    <p:cond delay="5000"/>
                                  </p:stCondLst>
                                  <p:childTnLst>
                                    <p:anim calcmode="lin" valueType="num">
                                      <p:cBhvr>
                                        <p:cTn id="37" dur="3000"/>
                                        <p:tgtEl>
                                          <p:spTgt spid="38"/>
                                        </p:tgtEl>
                                        <p:attrNameLst>
                                          <p:attrName>ppt_w</p:attrName>
                                        </p:attrNameLst>
                                      </p:cBhvr>
                                      <p:tavLst>
                                        <p:tav tm="0">
                                          <p:val>
                                            <p:strVal val="ppt_w"/>
                                          </p:val>
                                        </p:tav>
                                        <p:tav tm="100000">
                                          <p:val>
                                            <p:strVal val="ppt_w*0.70"/>
                                          </p:val>
                                        </p:tav>
                                      </p:tavLst>
                                    </p:anim>
                                    <p:anim calcmode="lin" valueType="num">
                                      <p:cBhvr>
                                        <p:cTn id="38" dur="3000"/>
                                        <p:tgtEl>
                                          <p:spTgt spid="38"/>
                                        </p:tgtEl>
                                        <p:attrNameLst>
                                          <p:attrName>ppt_h</p:attrName>
                                        </p:attrNameLst>
                                      </p:cBhvr>
                                      <p:tavLst>
                                        <p:tav tm="0">
                                          <p:val>
                                            <p:strVal val="ppt_h"/>
                                          </p:val>
                                        </p:tav>
                                        <p:tav tm="100000">
                                          <p:val>
                                            <p:strVal val="ppt_h"/>
                                          </p:val>
                                        </p:tav>
                                      </p:tavLst>
                                    </p:anim>
                                    <p:animEffect transition="out" filter="fade">
                                      <p:cBhvr>
                                        <p:cTn id="39" dur="3000"/>
                                        <p:tgtEl>
                                          <p:spTgt spid="38"/>
                                        </p:tgtEl>
                                      </p:cBhvr>
                                    </p:animEffect>
                                    <p:set>
                                      <p:cBhvr>
                                        <p:cTn id="40" dur="1" fill="hold">
                                          <p:stCondLst>
                                            <p:cond delay="2999"/>
                                          </p:stCondLst>
                                        </p:cTn>
                                        <p:tgtEl>
                                          <p:spTgt spid="38"/>
                                        </p:tgtEl>
                                        <p:attrNameLst>
                                          <p:attrName>style.visibility</p:attrName>
                                        </p:attrNameLst>
                                      </p:cBhvr>
                                      <p:to>
                                        <p:strVal val="hidden"/>
                                      </p:to>
                                    </p:set>
                                  </p:childTnLst>
                                </p:cTn>
                              </p:par>
                              <p:par>
                                <p:cTn id="41" presetID="7" presetClass="exit" presetSubtype="1" fill="hold" nodeType="withEffect">
                                  <p:stCondLst>
                                    <p:cond delay="5000"/>
                                  </p:stCondLst>
                                  <p:childTnLst>
                                    <p:anim calcmode="lin" valueType="num">
                                      <p:cBhvr additive="base">
                                        <p:cTn id="42" dur="8000"/>
                                        <p:tgtEl>
                                          <p:spTgt spid="34"/>
                                        </p:tgtEl>
                                        <p:attrNameLst>
                                          <p:attrName>ppt_x</p:attrName>
                                        </p:attrNameLst>
                                      </p:cBhvr>
                                      <p:tavLst>
                                        <p:tav tm="0">
                                          <p:val>
                                            <p:strVal val="ppt_x"/>
                                          </p:val>
                                        </p:tav>
                                        <p:tav tm="100000">
                                          <p:val>
                                            <p:strVal val="ppt_x"/>
                                          </p:val>
                                        </p:tav>
                                      </p:tavLst>
                                    </p:anim>
                                    <p:anim calcmode="lin" valueType="num">
                                      <p:cBhvr additive="base">
                                        <p:cTn id="43" dur="8000"/>
                                        <p:tgtEl>
                                          <p:spTgt spid="34"/>
                                        </p:tgtEl>
                                        <p:attrNameLst>
                                          <p:attrName>ppt_y</p:attrName>
                                        </p:attrNameLst>
                                      </p:cBhvr>
                                      <p:tavLst>
                                        <p:tav tm="0">
                                          <p:val>
                                            <p:strVal val="ppt_y"/>
                                          </p:val>
                                        </p:tav>
                                        <p:tav tm="100000">
                                          <p:val>
                                            <p:strVal val="0-ppt_h/2"/>
                                          </p:val>
                                        </p:tav>
                                      </p:tavLst>
                                    </p:anim>
                                    <p:set>
                                      <p:cBhvr>
                                        <p:cTn id="44" dur="1" fill="hold">
                                          <p:stCondLst>
                                            <p:cond delay="7999"/>
                                          </p:stCondLst>
                                        </p:cTn>
                                        <p:tgtEl>
                                          <p:spTgt spid="34"/>
                                        </p:tgtEl>
                                        <p:attrNameLst>
                                          <p:attrName>style.visibility</p:attrName>
                                        </p:attrNameLst>
                                      </p:cBhvr>
                                      <p:to>
                                        <p:strVal val="hidden"/>
                                      </p:to>
                                    </p:set>
                                  </p:childTnLst>
                                </p:cTn>
                              </p:par>
                              <p:par>
                                <p:cTn id="45" presetID="7" presetClass="exit" presetSubtype="4" fill="hold" grpId="0" nodeType="withEffect">
                                  <p:stCondLst>
                                    <p:cond delay="5000"/>
                                  </p:stCondLst>
                                  <p:childTnLst>
                                    <p:anim calcmode="lin" valueType="num">
                                      <p:cBhvr additive="base">
                                        <p:cTn id="46" dur="8000"/>
                                        <p:tgtEl>
                                          <p:spTgt spid="33"/>
                                        </p:tgtEl>
                                        <p:attrNameLst>
                                          <p:attrName>ppt_x</p:attrName>
                                        </p:attrNameLst>
                                      </p:cBhvr>
                                      <p:tavLst>
                                        <p:tav tm="0">
                                          <p:val>
                                            <p:strVal val="ppt_x"/>
                                          </p:val>
                                        </p:tav>
                                        <p:tav tm="100000">
                                          <p:val>
                                            <p:strVal val="ppt_x"/>
                                          </p:val>
                                        </p:tav>
                                      </p:tavLst>
                                    </p:anim>
                                    <p:anim calcmode="lin" valueType="num">
                                      <p:cBhvr additive="base">
                                        <p:cTn id="47" dur="8000"/>
                                        <p:tgtEl>
                                          <p:spTgt spid="33"/>
                                        </p:tgtEl>
                                        <p:attrNameLst>
                                          <p:attrName>ppt_y</p:attrName>
                                        </p:attrNameLst>
                                      </p:cBhvr>
                                      <p:tavLst>
                                        <p:tav tm="0">
                                          <p:val>
                                            <p:strVal val="ppt_y"/>
                                          </p:val>
                                        </p:tav>
                                        <p:tav tm="100000">
                                          <p:val>
                                            <p:strVal val="1+ppt_h/2"/>
                                          </p:val>
                                        </p:tav>
                                      </p:tavLst>
                                    </p:anim>
                                    <p:set>
                                      <p:cBhvr>
                                        <p:cTn id="48" dur="1" fill="hold">
                                          <p:stCondLst>
                                            <p:cond delay="7999"/>
                                          </p:stCondLst>
                                        </p:cTn>
                                        <p:tgtEl>
                                          <p:spTgt spid="33"/>
                                        </p:tgtEl>
                                        <p:attrNameLst>
                                          <p:attrName>style.visibility</p:attrName>
                                        </p:attrNameLst>
                                      </p:cBhvr>
                                      <p:to>
                                        <p:strVal val="hidden"/>
                                      </p:to>
                                    </p:set>
                                  </p:childTnLst>
                                </p:cTn>
                              </p:par>
                            </p:childTnLst>
                          </p:cTn>
                        </p:par>
                        <p:par>
                          <p:cTn id="49" fill="hold">
                            <p:stCondLst>
                              <p:cond delay="18000"/>
                            </p:stCondLst>
                            <p:childTnLst>
                              <p:par>
                                <p:cTn id="50" presetID="10" presetClass="entr" presetSubtype="0" fill="hold" grpId="0" nodeType="afterEffect">
                                  <p:stCondLst>
                                    <p:cond delay="0"/>
                                  </p:stCondLst>
                                  <p:childTnLst>
                                    <p:set>
                                      <p:cBhvr>
                                        <p:cTn id="51" dur="1" fill="hold">
                                          <p:stCondLst>
                                            <p:cond delay="0"/>
                                          </p:stCondLst>
                                        </p:cTn>
                                        <p:tgtEl>
                                          <p:spTgt spid="21"/>
                                        </p:tgtEl>
                                        <p:attrNameLst>
                                          <p:attrName>style.visibility</p:attrName>
                                        </p:attrNameLst>
                                      </p:cBhvr>
                                      <p:to>
                                        <p:strVal val="visible"/>
                                      </p:to>
                                    </p:set>
                                    <p:animEffect transition="in" filter="fade">
                                      <p:cBhvr>
                                        <p:cTn id="52" dur="5000"/>
                                        <p:tgtEl>
                                          <p:spTgt spid="21"/>
                                        </p:tgtEl>
                                      </p:cBhvr>
                                    </p:animEffect>
                                  </p:childTnLst>
                                </p:cTn>
                              </p:par>
                            </p:childTnLst>
                          </p:cTn>
                        </p:par>
                        <p:par>
                          <p:cTn id="53" fill="hold">
                            <p:stCondLst>
                              <p:cond delay="23000"/>
                            </p:stCondLst>
                            <p:childTnLst>
                              <p:par>
                                <p:cTn id="54" presetID="23" presetClass="entr" presetSubtype="16" fill="hold" grpId="0" nodeType="afterEffect">
                                  <p:stCondLst>
                                    <p:cond delay="0"/>
                                  </p:stCondLst>
                                  <p:childTnLst>
                                    <p:set>
                                      <p:cBhvr>
                                        <p:cTn id="55" dur="1" fill="hold">
                                          <p:stCondLst>
                                            <p:cond delay="0"/>
                                          </p:stCondLst>
                                        </p:cTn>
                                        <p:tgtEl>
                                          <p:spTgt spid="22"/>
                                        </p:tgtEl>
                                        <p:attrNameLst>
                                          <p:attrName>style.visibility</p:attrName>
                                        </p:attrNameLst>
                                      </p:cBhvr>
                                      <p:to>
                                        <p:strVal val="visible"/>
                                      </p:to>
                                    </p:set>
                                    <p:anim calcmode="lin" valueType="num">
                                      <p:cBhvr>
                                        <p:cTn id="56" dur="5000" fill="hold"/>
                                        <p:tgtEl>
                                          <p:spTgt spid="22"/>
                                        </p:tgtEl>
                                        <p:attrNameLst>
                                          <p:attrName>ppt_w</p:attrName>
                                        </p:attrNameLst>
                                      </p:cBhvr>
                                      <p:tavLst>
                                        <p:tav tm="0">
                                          <p:val>
                                            <p:fltVal val="0"/>
                                          </p:val>
                                        </p:tav>
                                        <p:tav tm="100000">
                                          <p:val>
                                            <p:strVal val="#ppt_w"/>
                                          </p:val>
                                        </p:tav>
                                      </p:tavLst>
                                    </p:anim>
                                    <p:anim calcmode="lin" valueType="num">
                                      <p:cBhvr>
                                        <p:cTn id="57" dur="5000" fill="hold"/>
                                        <p:tgtEl>
                                          <p:spTgt spid="22"/>
                                        </p:tgtEl>
                                        <p:attrNameLst>
                                          <p:attrName>ppt_h</p:attrName>
                                        </p:attrNameLst>
                                      </p:cBhvr>
                                      <p:tavLst>
                                        <p:tav tm="0">
                                          <p:val>
                                            <p:fltVal val="0"/>
                                          </p:val>
                                        </p:tav>
                                        <p:tav tm="100000">
                                          <p:val>
                                            <p:strVal val="#ppt_h"/>
                                          </p:val>
                                        </p:tav>
                                      </p:tavLst>
                                    </p:anim>
                                  </p:childTnLst>
                                </p:cTn>
                              </p:par>
                            </p:childTnLst>
                          </p:cTn>
                        </p:par>
                        <p:par>
                          <p:cTn id="58" fill="hold">
                            <p:stCondLst>
                              <p:cond delay="28000"/>
                            </p:stCondLst>
                            <p:childTnLst>
                              <p:par>
                                <p:cTn id="59" presetID="10" presetClass="exit" presetSubtype="0" fill="hold" grpId="1" nodeType="afterEffect">
                                  <p:stCondLst>
                                    <p:cond delay="5000"/>
                                  </p:stCondLst>
                                  <p:childTnLst>
                                    <p:animEffect transition="out" filter="fade">
                                      <p:cBhvr>
                                        <p:cTn id="60" dur="2000"/>
                                        <p:tgtEl>
                                          <p:spTgt spid="21"/>
                                        </p:tgtEl>
                                      </p:cBhvr>
                                    </p:animEffect>
                                    <p:set>
                                      <p:cBhvr>
                                        <p:cTn id="61" dur="1" fill="hold">
                                          <p:stCondLst>
                                            <p:cond delay="1999"/>
                                          </p:stCondLst>
                                        </p:cTn>
                                        <p:tgtEl>
                                          <p:spTgt spid="21"/>
                                        </p:tgtEl>
                                        <p:attrNameLst>
                                          <p:attrName>style.visibility</p:attrName>
                                        </p:attrNameLst>
                                      </p:cBhvr>
                                      <p:to>
                                        <p:strVal val="hidden"/>
                                      </p:to>
                                    </p:set>
                                  </p:childTnLst>
                                </p:cTn>
                              </p:par>
                              <p:par>
                                <p:cTn id="62" presetID="10" presetClass="exit" presetSubtype="0" fill="hold" grpId="1" nodeType="withEffect">
                                  <p:stCondLst>
                                    <p:cond delay="5000"/>
                                  </p:stCondLst>
                                  <p:childTnLst>
                                    <p:animEffect transition="out" filter="fade">
                                      <p:cBhvr>
                                        <p:cTn id="63" dur="2000"/>
                                        <p:tgtEl>
                                          <p:spTgt spid="22"/>
                                        </p:tgtEl>
                                      </p:cBhvr>
                                    </p:animEffect>
                                    <p:set>
                                      <p:cBhvr>
                                        <p:cTn id="64" dur="1" fill="hold">
                                          <p:stCondLst>
                                            <p:cond delay="1999"/>
                                          </p:stCondLst>
                                        </p:cTn>
                                        <p:tgtEl>
                                          <p:spTgt spid="22"/>
                                        </p:tgtEl>
                                        <p:attrNameLst>
                                          <p:attrName>style.visibility</p:attrName>
                                        </p:attrNameLst>
                                      </p:cBhvr>
                                      <p:to>
                                        <p:strVal val="hidden"/>
                                      </p:to>
                                    </p:set>
                                  </p:childTnLst>
                                </p:cTn>
                              </p:par>
                            </p:childTnLst>
                          </p:cTn>
                        </p:par>
                        <p:par>
                          <p:cTn id="65" fill="hold">
                            <p:stCondLst>
                              <p:cond delay="35000"/>
                            </p:stCondLst>
                            <p:childTnLst>
                              <p:par>
                                <p:cTn id="66" presetID="10" presetClass="entr" presetSubtype="0" fill="hold" nodeType="afterEffect">
                                  <p:stCondLst>
                                    <p:cond delay="0"/>
                                  </p:stCondLst>
                                  <p:childTnLst>
                                    <p:set>
                                      <p:cBhvr>
                                        <p:cTn id="67" dur="1" fill="hold">
                                          <p:stCondLst>
                                            <p:cond delay="0"/>
                                          </p:stCondLst>
                                        </p:cTn>
                                        <p:tgtEl>
                                          <p:spTgt spid="15"/>
                                        </p:tgtEl>
                                        <p:attrNameLst>
                                          <p:attrName>style.visibility</p:attrName>
                                        </p:attrNameLst>
                                      </p:cBhvr>
                                      <p:to>
                                        <p:strVal val="visible"/>
                                      </p:to>
                                    </p:set>
                                    <p:animEffect transition="in" filter="fade">
                                      <p:cBhvr>
                                        <p:cTn id="68" dur="10000"/>
                                        <p:tgtEl>
                                          <p:spTgt spid="15"/>
                                        </p:tgtEl>
                                      </p:cBhvr>
                                    </p:animEffect>
                                  </p:childTnLst>
                                </p:cTn>
                              </p:par>
                            </p:childTnLst>
                          </p:cTn>
                        </p:par>
                        <p:par>
                          <p:cTn id="69" fill="hold">
                            <p:stCondLst>
                              <p:cond delay="45000"/>
                            </p:stCondLst>
                            <p:childTnLst>
                              <p:par>
                                <p:cTn id="70" presetID="10" presetClass="entr" presetSubtype="0" fill="hold" nodeType="afterEffect">
                                  <p:stCondLst>
                                    <p:cond delay="3000"/>
                                  </p:stCondLst>
                                  <p:childTnLst>
                                    <p:set>
                                      <p:cBhvr>
                                        <p:cTn id="71" dur="1" fill="hold">
                                          <p:stCondLst>
                                            <p:cond delay="0"/>
                                          </p:stCondLst>
                                        </p:cTn>
                                        <p:tgtEl>
                                          <p:spTgt spid="16"/>
                                        </p:tgtEl>
                                        <p:attrNameLst>
                                          <p:attrName>style.visibility</p:attrName>
                                        </p:attrNameLst>
                                      </p:cBhvr>
                                      <p:to>
                                        <p:strVal val="visible"/>
                                      </p:to>
                                    </p:set>
                                    <p:animEffect transition="in" filter="fade">
                                      <p:cBhvr>
                                        <p:cTn id="72" dur="10000"/>
                                        <p:tgtEl>
                                          <p:spTgt spid="16"/>
                                        </p:tgtEl>
                                      </p:cBhvr>
                                    </p:animEffect>
                                  </p:childTnLst>
                                </p:cTn>
                              </p:par>
                            </p:childTnLst>
                          </p:cTn>
                        </p:par>
                        <p:par>
                          <p:cTn id="73" fill="hold">
                            <p:stCondLst>
                              <p:cond delay="58000"/>
                            </p:stCondLst>
                            <p:childTnLst>
                              <p:par>
                                <p:cTn id="74" presetID="10" presetClass="entr" presetSubtype="0" fill="hold" nodeType="afterEffect">
                                  <p:stCondLst>
                                    <p:cond delay="3000"/>
                                  </p:stCondLst>
                                  <p:childTnLst>
                                    <p:set>
                                      <p:cBhvr>
                                        <p:cTn id="75" dur="1" fill="hold">
                                          <p:stCondLst>
                                            <p:cond delay="0"/>
                                          </p:stCondLst>
                                        </p:cTn>
                                        <p:tgtEl>
                                          <p:spTgt spid="17"/>
                                        </p:tgtEl>
                                        <p:attrNameLst>
                                          <p:attrName>style.visibility</p:attrName>
                                        </p:attrNameLst>
                                      </p:cBhvr>
                                      <p:to>
                                        <p:strVal val="visible"/>
                                      </p:to>
                                    </p:set>
                                    <p:animEffect transition="in" filter="fade">
                                      <p:cBhvr>
                                        <p:cTn id="76" dur="10000"/>
                                        <p:tgtEl>
                                          <p:spTgt spid="17"/>
                                        </p:tgtEl>
                                      </p:cBhvr>
                                    </p:animEffect>
                                  </p:childTnLst>
                                </p:cTn>
                              </p:par>
                            </p:childTnLst>
                          </p:cTn>
                        </p:par>
                        <p:par>
                          <p:cTn id="77" fill="hold">
                            <p:stCondLst>
                              <p:cond delay="71000"/>
                            </p:stCondLst>
                            <p:childTnLst>
                              <p:par>
                                <p:cTn id="78" presetID="10" presetClass="entr" presetSubtype="0" fill="hold" nodeType="afterEffect">
                                  <p:stCondLst>
                                    <p:cond delay="3000"/>
                                  </p:stCondLst>
                                  <p:childTnLst>
                                    <p:set>
                                      <p:cBhvr>
                                        <p:cTn id="79" dur="1" fill="hold">
                                          <p:stCondLst>
                                            <p:cond delay="0"/>
                                          </p:stCondLst>
                                        </p:cTn>
                                        <p:tgtEl>
                                          <p:spTgt spid="18"/>
                                        </p:tgtEl>
                                        <p:attrNameLst>
                                          <p:attrName>style.visibility</p:attrName>
                                        </p:attrNameLst>
                                      </p:cBhvr>
                                      <p:to>
                                        <p:strVal val="visible"/>
                                      </p:to>
                                    </p:set>
                                    <p:animEffect transition="in" filter="fade">
                                      <p:cBhvr>
                                        <p:cTn id="80" dur="10000"/>
                                        <p:tgtEl>
                                          <p:spTgt spid="18"/>
                                        </p:tgtEl>
                                      </p:cBhvr>
                                    </p:animEffect>
                                  </p:childTnLst>
                                </p:cTn>
                              </p:par>
                            </p:childTnLst>
                          </p:cTn>
                        </p:par>
                        <p:par>
                          <p:cTn id="81" fill="hold">
                            <p:stCondLst>
                              <p:cond delay="84000"/>
                            </p:stCondLst>
                            <p:childTnLst>
                              <p:par>
                                <p:cTn id="82" presetID="10" presetClass="entr" presetSubtype="0" fill="hold" nodeType="afterEffect">
                                  <p:stCondLst>
                                    <p:cond delay="3000"/>
                                  </p:stCondLst>
                                  <p:childTnLst>
                                    <p:set>
                                      <p:cBhvr>
                                        <p:cTn id="83" dur="1" fill="hold">
                                          <p:stCondLst>
                                            <p:cond delay="0"/>
                                          </p:stCondLst>
                                        </p:cTn>
                                        <p:tgtEl>
                                          <p:spTgt spid="19"/>
                                        </p:tgtEl>
                                        <p:attrNameLst>
                                          <p:attrName>style.visibility</p:attrName>
                                        </p:attrNameLst>
                                      </p:cBhvr>
                                      <p:to>
                                        <p:strVal val="visible"/>
                                      </p:to>
                                    </p:set>
                                    <p:animEffect transition="in" filter="fade">
                                      <p:cBhvr>
                                        <p:cTn id="84" dur="5000"/>
                                        <p:tgtEl>
                                          <p:spTgt spid="19"/>
                                        </p:tgtEl>
                                      </p:cBhvr>
                                    </p:animEffect>
                                  </p:childTnLst>
                                </p:cTn>
                              </p:par>
                            </p:childTnLst>
                          </p:cTn>
                        </p:par>
                        <p:par>
                          <p:cTn id="85" fill="hold">
                            <p:stCondLst>
                              <p:cond delay="92000"/>
                            </p:stCondLst>
                            <p:childTnLst>
                              <p:par>
                                <p:cTn id="86" presetID="10" presetClass="exit" presetSubtype="0" fill="hold" grpId="0" nodeType="afterEffect">
                                  <p:stCondLst>
                                    <p:cond delay="6000"/>
                                  </p:stCondLst>
                                  <p:childTnLst>
                                    <p:animEffect transition="out" filter="fade">
                                      <p:cBhvr>
                                        <p:cTn id="87" dur="5000"/>
                                        <p:tgtEl>
                                          <p:spTgt spid="15"/>
                                        </p:tgtEl>
                                      </p:cBhvr>
                                    </p:animEffect>
                                    <p:set>
                                      <p:cBhvr>
                                        <p:cTn id="88" dur="1" fill="hold">
                                          <p:stCondLst>
                                            <p:cond delay="4999"/>
                                          </p:stCondLst>
                                        </p:cTn>
                                        <p:tgtEl>
                                          <p:spTgt spid="15"/>
                                        </p:tgtEl>
                                        <p:attrNameLst>
                                          <p:attrName>style.visibility</p:attrName>
                                        </p:attrNameLst>
                                      </p:cBhvr>
                                      <p:to>
                                        <p:strVal val="hidden"/>
                                      </p:to>
                                    </p:set>
                                  </p:childTnLst>
                                </p:cTn>
                              </p:par>
                              <p:par>
                                <p:cTn id="89" presetID="10" presetClass="exit" presetSubtype="0" fill="hold" grpId="0" nodeType="withEffect">
                                  <p:stCondLst>
                                    <p:cond delay="6000"/>
                                  </p:stCondLst>
                                  <p:childTnLst>
                                    <p:animEffect transition="out" filter="fade">
                                      <p:cBhvr>
                                        <p:cTn id="90" dur="5000"/>
                                        <p:tgtEl>
                                          <p:spTgt spid="16"/>
                                        </p:tgtEl>
                                      </p:cBhvr>
                                    </p:animEffect>
                                    <p:set>
                                      <p:cBhvr>
                                        <p:cTn id="91" dur="1" fill="hold">
                                          <p:stCondLst>
                                            <p:cond delay="4999"/>
                                          </p:stCondLst>
                                        </p:cTn>
                                        <p:tgtEl>
                                          <p:spTgt spid="16"/>
                                        </p:tgtEl>
                                        <p:attrNameLst>
                                          <p:attrName>style.visibility</p:attrName>
                                        </p:attrNameLst>
                                      </p:cBhvr>
                                      <p:to>
                                        <p:strVal val="hidden"/>
                                      </p:to>
                                    </p:set>
                                  </p:childTnLst>
                                </p:cTn>
                              </p:par>
                              <p:par>
                                <p:cTn id="92" presetID="10" presetClass="exit" presetSubtype="0" fill="hold" grpId="0" nodeType="withEffect">
                                  <p:stCondLst>
                                    <p:cond delay="6000"/>
                                  </p:stCondLst>
                                  <p:childTnLst>
                                    <p:animEffect transition="out" filter="fade">
                                      <p:cBhvr>
                                        <p:cTn id="93" dur="5000"/>
                                        <p:tgtEl>
                                          <p:spTgt spid="17"/>
                                        </p:tgtEl>
                                      </p:cBhvr>
                                    </p:animEffect>
                                    <p:set>
                                      <p:cBhvr>
                                        <p:cTn id="94" dur="1" fill="hold">
                                          <p:stCondLst>
                                            <p:cond delay="4999"/>
                                          </p:stCondLst>
                                        </p:cTn>
                                        <p:tgtEl>
                                          <p:spTgt spid="17"/>
                                        </p:tgtEl>
                                        <p:attrNameLst>
                                          <p:attrName>style.visibility</p:attrName>
                                        </p:attrNameLst>
                                      </p:cBhvr>
                                      <p:to>
                                        <p:strVal val="hidden"/>
                                      </p:to>
                                    </p:set>
                                  </p:childTnLst>
                                </p:cTn>
                              </p:par>
                              <p:par>
                                <p:cTn id="95" presetID="10" presetClass="exit" presetSubtype="0" fill="hold" grpId="0" nodeType="withEffect">
                                  <p:stCondLst>
                                    <p:cond delay="6000"/>
                                  </p:stCondLst>
                                  <p:childTnLst>
                                    <p:animEffect transition="out" filter="fade">
                                      <p:cBhvr>
                                        <p:cTn id="96" dur="5000"/>
                                        <p:tgtEl>
                                          <p:spTgt spid="18"/>
                                        </p:tgtEl>
                                      </p:cBhvr>
                                    </p:animEffect>
                                    <p:set>
                                      <p:cBhvr>
                                        <p:cTn id="97" dur="1" fill="hold">
                                          <p:stCondLst>
                                            <p:cond delay="4999"/>
                                          </p:stCondLst>
                                        </p:cTn>
                                        <p:tgtEl>
                                          <p:spTgt spid="18"/>
                                        </p:tgtEl>
                                        <p:attrNameLst>
                                          <p:attrName>style.visibility</p:attrName>
                                        </p:attrNameLst>
                                      </p:cBhvr>
                                      <p:to>
                                        <p:strVal val="hidden"/>
                                      </p:to>
                                    </p:set>
                                  </p:childTnLst>
                                </p:cTn>
                              </p:par>
                              <p:par>
                                <p:cTn id="98" presetID="10" presetClass="exit" presetSubtype="0" fill="hold" grpId="0" nodeType="withEffect">
                                  <p:stCondLst>
                                    <p:cond delay="6000"/>
                                  </p:stCondLst>
                                  <p:childTnLst>
                                    <p:animEffect transition="out" filter="fade">
                                      <p:cBhvr>
                                        <p:cTn id="99" dur="5000"/>
                                        <p:tgtEl>
                                          <p:spTgt spid="19"/>
                                        </p:tgtEl>
                                      </p:cBhvr>
                                    </p:animEffect>
                                    <p:set>
                                      <p:cBhvr>
                                        <p:cTn id="100" dur="1" fill="hold">
                                          <p:stCondLst>
                                            <p:cond delay="4999"/>
                                          </p:stCondLst>
                                        </p:cTn>
                                        <p:tgtEl>
                                          <p:spTgt spid="19"/>
                                        </p:tgtEl>
                                        <p:attrNameLst>
                                          <p:attrName>style.visibility</p:attrName>
                                        </p:attrNameLst>
                                      </p:cBhvr>
                                      <p:to>
                                        <p:strVal val="hidden"/>
                                      </p:to>
                                    </p:set>
                                  </p:childTnLst>
                                </p:cTn>
                              </p:par>
                            </p:childTnLst>
                          </p:cTn>
                        </p:par>
                        <p:par>
                          <p:cTn id="101" fill="hold">
                            <p:stCondLst>
                              <p:cond delay="103000"/>
                            </p:stCondLst>
                            <p:childTnLst>
                              <p:par>
                                <p:cTn id="102" presetID="23" presetClass="entr" presetSubtype="16" fill="hold" grpId="0" nodeType="afterEffect">
                                  <p:stCondLst>
                                    <p:cond delay="0"/>
                                  </p:stCondLst>
                                  <p:iterate type="lt">
                                    <p:tmPct val="0"/>
                                  </p:iterate>
                                  <p:childTnLst>
                                    <p:set>
                                      <p:cBhvr>
                                        <p:cTn id="103" dur="1" fill="hold">
                                          <p:stCondLst>
                                            <p:cond delay="0"/>
                                          </p:stCondLst>
                                        </p:cTn>
                                        <p:tgtEl>
                                          <p:spTgt spid="14"/>
                                        </p:tgtEl>
                                        <p:attrNameLst>
                                          <p:attrName>style.visibility</p:attrName>
                                        </p:attrNameLst>
                                      </p:cBhvr>
                                      <p:to>
                                        <p:strVal val="visible"/>
                                      </p:to>
                                    </p:set>
                                    <p:anim calcmode="lin" valueType="num">
                                      <p:cBhvr>
                                        <p:cTn id="104" dur="2000" fill="hold"/>
                                        <p:tgtEl>
                                          <p:spTgt spid="14"/>
                                        </p:tgtEl>
                                        <p:attrNameLst>
                                          <p:attrName>ppt_w</p:attrName>
                                        </p:attrNameLst>
                                      </p:cBhvr>
                                      <p:tavLst>
                                        <p:tav tm="0">
                                          <p:val>
                                            <p:fltVal val="0"/>
                                          </p:val>
                                        </p:tav>
                                        <p:tav tm="100000">
                                          <p:val>
                                            <p:strVal val="#ppt_w"/>
                                          </p:val>
                                        </p:tav>
                                      </p:tavLst>
                                    </p:anim>
                                    <p:anim calcmode="lin" valueType="num">
                                      <p:cBhvr>
                                        <p:cTn id="105" dur="2000" fill="hold"/>
                                        <p:tgtEl>
                                          <p:spTgt spid="14"/>
                                        </p:tgtEl>
                                        <p:attrNameLst>
                                          <p:attrName>ppt_h</p:attrName>
                                        </p:attrNameLst>
                                      </p:cBhvr>
                                      <p:tavLst>
                                        <p:tav tm="0">
                                          <p:val>
                                            <p:fltVal val="0"/>
                                          </p:val>
                                        </p:tav>
                                        <p:tav tm="100000">
                                          <p:val>
                                            <p:strVal val="#ppt_h"/>
                                          </p:val>
                                        </p:tav>
                                      </p:tavLst>
                                    </p:anim>
                                  </p:childTnLst>
                                </p:cTn>
                              </p:par>
                            </p:childTnLst>
                          </p:cTn>
                        </p:par>
                        <p:par>
                          <p:cTn id="106" fill="hold">
                            <p:stCondLst>
                              <p:cond delay="105000"/>
                            </p:stCondLst>
                            <p:childTnLst>
                              <p:par>
                                <p:cTn id="107" presetID="17" presetClass="entr" presetSubtype="10" fill="hold" grpId="0" nodeType="afterEffect">
                                  <p:stCondLst>
                                    <p:cond delay="0"/>
                                  </p:stCondLst>
                                  <p:childTnLst>
                                    <p:set>
                                      <p:cBhvr>
                                        <p:cTn id="108" dur="1" fill="hold">
                                          <p:stCondLst>
                                            <p:cond delay="0"/>
                                          </p:stCondLst>
                                        </p:cTn>
                                        <p:tgtEl>
                                          <p:spTgt spid="20"/>
                                        </p:tgtEl>
                                        <p:attrNameLst>
                                          <p:attrName>style.visibility</p:attrName>
                                        </p:attrNameLst>
                                      </p:cBhvr>
                                      <p:to>
                                        <p:strVal val="visible"/>
                                      </p:to>
                                    </p:set>
                                    <p:anim calcmode="lin" valueType="num">
                                      <p:cBhvr>
                                        <p:cTn id="109" dur="2000" fill="hold"/>
                                        <p:tgtEl>
                                          <p:spTgt spid="20"/>
                                        </p:tgtEl>
                                        <p:attrNameLst>
                                          <p:attrName>ppt_w</p:attrName>
                                        </p:attrNameLst>
                                      </p:cBhvr>
                                      <p:tavLst>
                                        <p:tav tm="0">
                                          <p:val>
                                            <p:fltVal val="0"/>
                                          </p:val>
                                        </p:tav>
                                        <p:tav tm="100000">
                                          <p:val>
                                            <p:strVal val="#ppt_w"/>
                                          </p:val>
                                        </p:tav>
                                      </p:tavLst>
                                    </p:anim>
                                    <p:anim calcmode="lin" valueType="num">
                                      <p:cBhvr>
                                        <p:cTn id="110" dur="2000" fill="hold"/>
                                        <p:tgtEl>
                                          <p:spTgt spid="20"/>
                                        </p:tgtEl>
                                        <p:attrNameLst>
                                          <p:attrName>ppt_h</p:attrName>
                                        </p:attrNameLst>
                                      </p:cBhvr>
                                      <p:tavLst>
                                        <p:tav tm="0">
                                          <p:val>
                                            <p:strVal val="#ppt_h"/>
                                          </p:val>
                                        </p:tav>
                                        <p:tav tm="100000">
                                          <p:val>
                                            <p:strVal val="#ppt_h"/>
                                          </p:val>
                                        </p:tav>
                                      </p:tavLst>
                                    </p:anim>
                                  </p:childTnLst>
                                </p:cTn>
                              </p:par>
                            </p:childTnLst>
                          </p:cTn>
                        </p:par>
                        <p:par>
                          <p:cTn id="111" fill="hold">
                            <p:stCondLst>
                              <p:cond delay="107000"/>
                            </p:stCondLst>
                            <p:childTnLst>
                              <p:par>
                                <p:cTn id="112" presetID="24" presetClass="path" presetSubtype="0" accel="50000" decel="50000" fill="hold" grpId="1" nodeType="afterEffect">
                                  <p:stCondLst>
                                    <p:cond delay="0"/>
                                  </p:stCondLst>
                                  <p:iterate type="lt">
                                    <p:tmPct val="8000"/>
                                  </p:iterate>
                                  <p:childTnLst>
                                    <p:animMotion origin="layout" path="M 0 0  C 0.023 0.00133  0.042 0.012  0.052 0.028  L 0.075 0.06533  C 0.08 0.07333  0.088 0.07733  0.098 0.07733  C 0.112 0.07733  0.124 0.06667  0.125 0.05067  C 0.124 0.03733  0.112 0.02533  0.098 0.02533  C 0.088 0.02533  0.08 0.03067  0.075 0.03733  L 0.052 0.07467  C 0.042 0.09067  0.023 0.10133  0 0.10267  C -0.023 0.10133  -0.042 0.09067  -0.052 0.07467  L -0.075 0.03733  C -0.08 0.03067  -0.088 0.02533  -0.098 0.02533  C -0.112 0.02533  -0.124 0.03733  -0.125 0.05067  C -0.124 0.06667  -0.112 0.07733  -0.098 0.07733  C -0.088 0.07733  -0.08 0.07333  -0.075 0.06533  L -0.052 0.028  C -0.042 0.012  -0.023 0.00133  0 0  Z" pathEditMode="relative" ptsTypes="">
                                      <p:cBhvr>
                                        <p:cTn id="113" dur="2000" fill="hold"/>
                                        <p:tgtEl>
                                          <p:spTgt spid="14"/>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6" grpId="0"/>
      <p:bldP spid="17" grpId="0"/>
      <p:bldP spid="18" grpId="0"/>
      <p:bldP spid="19" grpId="0"/>
      <p:bldP spid="14" grpId="0"/>
      <p:bldP spid="14" grpId="1"/>
      <p:bldP spid="20" grpId="0"/>
      <p:bldP spid="33"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0" y="0"/>
            <a:ext cx="914400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r>
              <a:rPr lang="es-ES" dirty="0">
                <a:solidFill>
                  <a:prstClr val="white"/>
                </a:solidFill>
              </a:rPr>
              <a:t>Debe ser la caricia de lo inútil,</a:t>
            </a:r>
          </a:p>
          <a:p>
            <a:pPr algn="ctr" fontAlgn="base">
              <a:spcBef>
                <a:spcPct val="0"/>
              </a:spcBef>
              <a:spcAft>
                <a:spcPct val="0"/>
              </a:spcAft>
              <a:defRPr/>
            </a:pPr>
            <a:r>
              <a:rPr lang="es-ES" dirty="0">
                <a:solidFill>
                  <a:prstClr val="white"/>
                </a:solidFill>
              </a:rPr>
              <a:t>la tristeza sin fin de ser poeta,</a:t>
            </a:r>
          </a:p>
          <a:p>
            <a:pPr algn="ctr" fontAlgn="base">
              <a:spcBef>
                <a:spcPct val="0"/>
              </a:spcBef>
              <a:spcAft>
                <a:spcPct val="0"/>
              </a:spcAft>
              <a:defRPr/>
            </a:pPr>
            <a:r>
              <a:rPr lang="es-ES" dirty="0">
                <a:solidFill>
                  <a:prstClr val="white"/>
                </a:solidFill>
              </a:rPr>
              <a:t>de cantar y cantar, sin que se rompa</a:t>
            </a:r>
          </a:p>
          <a:p>
            <a:pPr algn="ctr" fontAlgn="base">
              <a:spcBef>
                <a:spcPct val="0"/>
              </a:spcBef>
              <a:spcAft>
                <a:spcPct val="0"/>
              </a:spcAft>
              <a:defRPr/>
            </a:pPr>
            <a:r>
              <a:rPr lang="es-ES" dirty="0">
                <a:solidFill>
                  <a:prstClr val="white"/>
                </a:solidFill>
              </a:rPr>
              <a:t>la tragedia sin par de la existe 17 de febrero de</a:t>
            </a:r>
          </a:p>
        </p:txBody>
      </p:sp>
      <p:pic>
        <p:nvPicPr>
          <p:cNvPr id="11267" name="2 Imagen" descr="12928328_853180744804333_7765469598674925016_n.jpg"/>
          <p:cNvPicPr>
            <a:picLocks noChangeAspect="1"/>
          </p:cNvPicPr>
          <p:nvPr/>
        </p:nvPicPr>
        <p:blipFill>
          <a:blip r:embed="rId2" cstate="print"/>
          <a:srcRect/>
          <a:stretch>
            <a:fillRect/>
          </a:stretch>
        </p:blipFill>
        <p:spPr bwMode="auto">
          <a:xfrm>
            <a:off x="323850" y="333375"/>
            <a:ext cx="4498975" cy="6191250"/>
          </a:xfrm>
          <a:prstGeom prst="rect">
            <a:avLst/>
          </a:prstGeom>
          <a:noFill/>
          <a:ln w="9525">
            <a:noFill/>
            <a:miter lim="800000"/>
            <a:headEnd/>
            <a:tailEnd/>
          </a:ln>
        </p:spPr>
      </p:pic>
      <p:pic>
        <p:nvPicPr>
          <p:cNvPr id="11268" name="11 Imagen" descr="67396cb3.png"/>
          <p:cNvPicPr>
            <a:picLocks noChangeAspect="1"/>
          </p:cNvPicPr>
          <p:nvPr/>
        </p:nvPicPr>
        <p:blipFill>
          <a:blip r:embed="rId3" cstate="print"/>
          <a:srcRect/>
          <a:stretch>
            <a:fillRect/>
          </a:stretch>
        </p:blipFill>
        <p:spPr bwMode="auto">
          <a:xfrm>
            <a:off x="4140200" y="4292600"/>
            <a:ext cx="1439863" cy="2270125"/>
          </a:xfrm>
          <a:prstGeom prst="rect">
            <a:avLst/>
          </a:prstGeom>
          <a:noFill/>
          <a:ln w="9525">
            <a:noFill/>
            <a:miter lim="800000"/>
            <a:headEnd/>
            <a:tailEnd/>
          </a:ln>
        </p:spPr>
      </p:pic>
      <p:sp>
        <p:nvSpPr>
          <p:cNvPr id="4" name="3 Marco"/>
          <p:cNvSpPr/>
          <p:nvPr/>
        </p:nvSpPr>
        <p:spPr>
          <a:xfrm>
            <a:off x="0" y="0"/>
            <a:ext cx="9144000" cy="6858000"/>
          </a:xfrm>
          <a:prstGeom prst="frame">
            <a:avLst>
              <a:gd name="adj1" fmla="val 4899"/>
            </a:avLst>
          </a:prstGeom>
          <a:solidFill>
            <a:srgbClr val="2C2116"/>
          </a:solidFill>
          <a:ln w="76200">
            <a:solidFill>
              <a:srgbClr val="A60000"/>
            </a:solidFill>
          </a:ln>
          <a:scene3d>
            <a:camera prst="orthographicFront"/>
            <a:lightRig rig="threePt" dir="t"/>
          </a:scene3d>
          <a:sp3d>
            <a:bevelT w="139700" h="139700" prst="divo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es-ES" dirty="0">
              <a:solidFill>
                <a:prstClr val="white"/>
              </a:solidFill>
            </a:endParaRPr>
          </a:p>
        </p:txBody>
      </p:sp>
      <p:sp>
        <p:nvSpPr>
          <p:cNvPr id="5" name="4 Marco"/>
          <p:cNvSpPr/>
          <p:nvPr/>
        </p:nvSpPr>
        <p:spPr>
          <a:xfrm>
            <a:off x="179512" y="188640"/>
            <a:ext cx="8784976" cy="6480720"/>
          </a:xfrm>
          <a:prstGeom prst="frame">
            <a:avLst>
              <a:gd name="adj1" fmla="val 896"/>
            </a:avLst>
          </a:prstGeom>
          <a:solidFill>
            <a:schemeClr val="tx1"/>
          </a:soli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es-ES">
              <a:solidFill>
                <a:prstClr val="white"/>
              </a:solidFill>
            </a:endParaRPr>
          </a:p>
        </p:txBody>
      </p:sp>
      <p:sp>
        <p:nvSpPr>
          <p:cNvPr id="6" name="5 Marco"/>
          <p:cNvSpPr/>
          <p:nvPr/>
        </p:nvSpPr>
        <p:spPr>
          <a:xfrm>
            <a:off x="107504" y="116632"/>
            <a:ext cx="8928992" cy="6624736"/>
          </a:xfrm>
          <a:prstGeom prst="frame">
            <a:avLst>
              <a:gd name="adj1" fmla="val 1019"/>
            </a:avLst>
          </a:prstGeom>
          <a:solidFill>
            <a:srgbClr val="A60000"/>
          </a:solidFill>
          <a:ln>
            <a:noFill/>
          </a:ln>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es-ES">
              <a:solidFill>
                <a:prstClr val="white"/>
              </a:solidFill>
            </a:endParaRPr>
          </a:p>
        </p:txBody>
      </p:sp>
      <p:pic>
        <p:nvPicPr>
          <p:cNvPr id="11278" name="8 Imagen" descr="6.png"/>
          <p:cNvPicPr>
            <a:picLocks noChangeAspect="1"/>
          </p:cNvPicPr>
          <p:nvPr/>
        </p:nvPicPr>
        <p:blipFill>
          <a:blip r:embed="rId4" cstate="print"/>
          <a:srcRect/>
          <a:stretch>
            <a:fillRect/>
          </a:stretch>
        </p:blipFill>
        <p:spPr bwMode="auto">
          <a:xfrm>
            <a:off x="468313" y="5229225"/>
            <a:ext cx="1050925" cy="822325"/>
          </a:xfrm>
          <a:prstGeom prst="rect">
            <a:avLst/>
          </a:prstGeom>
          <a:noFill/>
          <a:ln w="9525">
            <a:noFill/>
            <a:miter lim="800000"/>
            <a:headEnd/>
            <a:tailEnd/>
          </a:ln>
        </p:spPr>
      </p:pic>
      <p:sp>
        <p:nvSpPr>
          <p:cNvPr id="11279" name="10 CuadroTexto"/>
          <p:cNvSpPr txBox="1">
            <a:spLocks noChangeArrowheads="1"/>
          </p:cNvSpPr>
          <p:nvPr/>
        </p:nvSpPr>
        <p:spPr bwMode="auto">
          <a:xfrm>
            <a:off x="4860032" y="2708920"/>
            <a:ext cx="3887912" cy="1323439"/>
          </a:xfrm>
          <a:prstGeom prst="rect">
            <a:avLst/>
          </a:prstGeom>
          <a:noFill/>
          <a:ln w="9525">
            <a:noFill/>
            <a:miter lim="800000"/>
            <a:headEnd/>
            <a:tailEnd/>
          </a:ln>
        </p:spPr>
        <p:txBody>
          <a:bodyPr wrap="square">
            <a:spAutoFit/>
            <a:scene3d>
              <a:camera prst="orthographicFront"/>
              <a:lightRig rig="threePt" dir="t"/>
            </a:scene3d>
            <a:sp3d extrusionH="57150">
              <a:bevelT w="38100" h="38100"/>
            </a:sp3d>
          </a:bodyPr>
          <a:lstStyle/>
          <a:p>
            <a:pPr algn="ctr" fontAlgn="base">
              <a:spcBef>
                <a:spcPct val="0"/>
              </a:spcBef>
              <a:spcAft>
                <a:spcPct val="0"/>
              </a:spcAft>
            </a:pPr>
            <a:r>
              <a:rPr lang="es-ES" sz="1600" dirty="0">
                <a:solidFill>
                  <a:srgbClr val="A60000"/>
                </a:solidFill>
                <a:effectLst>
                  <a:outerShdw blurRad="38100" dist="38100" dir="2700000" algn="tl">
                    <a:srgbClr val="000000">
                      <a:alpha val="43137"/>
                    </a:srgbClr>
                  </a:outerShdw>
                </a:effectLst>
                <a:latin typeface="Monotype Corsiva" pitchFamily="66" charset="0"/>
              </a:rPr>
              <a:t>Julia Constancia Burgos García, conocida como Julia de Burgos, nacida en Carolina, Puerto Rico es considerada por muchos críticos como la más excelsa poeta nacida en Puerto Rico. Fue también partidaria de la independencia de la isla.</a:t>
            </a:r>
          </a:p>
        </p:txBody>
      </p:sp>
      <p:sp>
        <p:nvSpPr>
          <p:cNvPr id="11280" name="11 CuadroTexto"/>
          <p:cNvSpPr txBox="1">
            <a:spLocks noChangeArrowheads="1"/>
          </p:cNvSpPr>
          <p:nvPr/>
        </p:nvSpPr>
        <p:spPr bwMode="auto">
          <a:xfrm>
            <a:off x="6443663" y="4076700"/>
            <a:ext cx="1063625" cy="338138"/>
          </a:xfrm>
          <a:prstGeom prst="rect">
            <a:avLst/>
          </a:prstGeom>
          <a:noFill/>
          <a:ln w="9525">
            <a:noFill/>
            <a:miter lim="800000"/>
            <a:headEnd/>
            <a:tailEnd/>
          </a:ln>
        </p:spPr>
        <p:txBody>
          <a:bodyPr wrap="none">
            <a:spAutoFit/>
            <a:scene3d>
              <a:camera prst="orthographicFront"/>
              <a:lightRig rig="threePt" dir="t"/>
            </a:scene3d>
            <a:sp3d extrusionH="57150">
              <a:bevelT w="38100" h="38100"/>
            </a:sp3d>
          </a:bodyPr>
          <a:lstStyle/>
          <a:p>
            <a:pPr fontAlgn="base">
              <a:spcBef>
                <a:spcPct val="0"/>
              </a:spcBef>
              <a:spcAft>
                <a:spcPct val="0"/>
              </a:spcAft>
            </a:pPr>
            <a:r>
              <a:rPr lang="es-ES" sz="1600" dirty="0">
                <a:solidFill>
                  <a:srgbClr val="A60000"/>
                </a:solidFill>
                <a:effectLst>
                  <a:outerShdw blurRad="38100" dist="38100" dir="2700000" algn="tl">
                    <a:srgbClr val="000000">
                      <a:alpha val="43137"/>
                    </a:srgbClr>
                  </a:outerShdw>
                </a:effectLst>
                <a:latin typeface="Monotype Corsiva" pitchFamily="66" charset="0"/>
              </a:rPr>
              <a:t>1914 / 1953</a:t>
            </a:r>
          </a:p>
        </p:txBody>
      </p:sp>
      <p:sp>
        <p:nvSpPr>
          <p:cNvPr id="11281" name="12 CuadroTexto"/>
          <p:cNvSpPr txBox="1">
            <a:spLocks noChangeArrowheads="1"/>
          </p:cNvSpPr>
          <p:nvPr/>
        </p:nvSpPr>
        <p:spPr bwMode="auto">
          <a:xfrm>
            <a:off x="6228184" y="4653136"/>
            <a:ext cx="1401346" cy="338554"/>
          </a:xfrm>
          <a:prstGeom prst="rect">
            <a:avLst/>
          </a:prstGeom>
          <a:noFill/>
          <a:ln w="9525">
            <a:noFill/>
            <a:miter lim="800000"/>
            <a:headEnd/>
            <a:tailEnd/>
          </a:ln>
        </p:spPr>
        <p:txBody>
          <a:bodyPr wrap="none">
            <a:spAutoFit/>
            <a:scene3d>
              <a:camera prst="orthographicFront"/>
              <a:lightRig rig="threePt" dir="t"/>
            </a:scene3d>
            <a:sp3d extrusionH="57150">
              <a:bevelT w="38100" h="38100"/>
            </a:sp3d>
          </a:bodyPr>
          <a:lstStyle/>
          <a:p>
            <a:pPr fontAlgn="base">
              <a:spcBef>
                <a:spcPct val="0"/>
              </a:spcBef>
              <a:spcAft>
                <a:spcPct val="0"/>
              </a:spcAft>
            </a:pPr>
            <a:r>
              <a:rPr lang="es-ES" sz="1600" dirty="0">
                <a:solidFill>
                  <a:srgbClr val="A60000"/>
                </a:solidFill>
                <a:effectLst>
                  <a:outerShdw blurRad="38100" dist="38100" dir="2700000" algn="tl">
                    <a:srgbClr val="000000">
                      <a:alpha val="43137"/>
                    </a:srgbClr>
                  </a:outerShdw>
                </a:effectLst>
                <a:latin typeface="Monotype Corsiva" pitchFamily="66" charset="0"/>
              </a:rPr>
              <a:t>Fondo :</a:t>
            </a:r>
            <a:r>
              <a:rPr lang="es-ES" sz="1600" dirty="0" err="1" smtClean="0">
                <a:solidFill>
                  <a:srgbClr val="A60000"/>
                </a:solidFill>
                <a:effectLst>
                  <a:outerShdw blurRad="38100" dist="38100" dir="2700000" algn="tl">
                    <a:srgbClr val="000000">
                      <a:alpha val="43137"/>
                    </a:srgbClr>
                  </a:outerShdw>
                </a:effectLst>
                <a:latin typeface="Monotype Corsiva" pitchFamily="66" charset="0"/>
              </a:rPr>
              <a:t>Aptitude</a:t>
            </a:r>
            <a:endParaRPr lang="es-ES" sz="1600" dirty="0">
              <a:solidFill>
                <a:srgbClr val="A60000"/>
              </a:solidFill>
              <a:effectLst>
                <a:outerShdw blurRad="38100" dist="38100" dir="2700000" algn="tl">
                  <a:srgbClr val="000000">
                    <a:alpha val="43137"/>
                  </a:srgbClr>
                </a:outerShdw>
              </a:effectLst>
              <a:latin typeface="Monotype Corsiva" pitchFamily="66" charset="0"/>
            </a:endParaRPr>
          </a:p>
        </p:txBody>
      </p:sp>
      <p:sp>
        <p:nvSpPr>
          <p:cNvPr id="12" name="11 CuadroTexto">
            <a:hlinkClick r:id="rId5"/>
          </p:cNvPr>
          <p:cNvSpPr txBox="1"/>
          <p:nvPr/>
        </p:nvSpPr>
        <p:spPr>
          <a:xfrm>
            <a:off x="6084168" y="6165304"/>
            <a:ext cx="1981633" cy="276999"/>
          </a:xfrm>
          <a:prstGeom prst="rect">
            <a:avLst/>
          </a:prstGeom>
          <a:noFill/>
        </p:spPr>
        <p:txBody>
          <a:bodyPr wrap="none" rtlCol="0">
            <a:spAutoFit/>
            <a:scene3d>
              <a:camera prst="orthographicFront"/>
              <a:lightRig rig="threePt" dir="t"/>
            </a:scene3d>
            <a:sp3d extrusionH="57150">
              <a:bevelT w="38100" h="38100"/>
            </a:sp3d>
          </a:bodyPr>
          <a:lstStyle/>
          <a:p>
            <a:r>
              <a:rPr lang="es-ES" sz="1200" dirty="0" smtClean="0">
                <a:solidFill>
                  <a:srgbClr val="A60000"/>
                </a:solidFill>
                <a:effectLst>
                  <a:outerShdw blurRad="38100" dist="38100" dir="2700000" algn="tl">
                    <a:srgbClr val="000000">
                      <a:alpha val="43137"/>
                    </a:srgbClr>
                  </a:outerShdw>
                </a:effectLst>
                <a:latin typeface="Lucida Handwriting" pitchFamily="66" charset="0"/>
              </a:rPr>
              <a:t>stellmar@gmail.com</a:t>
            </a:r>
            <a:endParaRPr lang="es-ES" sz="1200" dirty="0">
              <a:solidFill>
                <a:srgbClr val="A60000"/>
              </a:solidFill>
              <a:effectLst>
                <a:outerShdw blurRad="38100" dist="38100" dir="2700000" algn="tl">
                  <a:srgbClr val="000000">
                    <a:alpha val="43137"/>
                  </a:srgbClr>
                </a:outerShdw>
              </a:effectLst>
              <a:latin typeface="Lucida Handwriting" pitchFamily="66" charset="0"/>
            </a:endParaRPr>
          </a:p>
        </p:txBody>
      </p:sp>
      <p:sp>
        <p:nvSpPr>
          <p:cNvPr id="13" name="12 CuadroTexto"/>
          <p:cNvSpPr txBox="1"/>
          <p:nvPr/>
        </p:nvSpPr>
        <p:spPr>
          <a:xfrm>
            <a:off x="5796136" y="5229200"/>
            <a:ext cx="2406428" cy="338554"/>
          </a:xfrm>
          <a:prstGeom prst="rect">
            <a:avLst/>
          </a:prstGeom>
          <a:noFill/>
        </p:spPr>
        <p:txBody>
          <a:bodyPr wrap="none" rtlCol="0">
            <a:spAutoFit/>
            <a:scene3d>
              <a:camera prst="orthographicFront"/>
              <a:lightRig rig="threePt" dir="t"/>
            </a:scene3d>
            <a:sp3d extrusionH="57150">
              <a:bevelT w="38100" h="38100"/>
            </a:sp3d>
          </a:bodyPr>
          <a:lstStyle/>
          <a:p>
            <a:r>
              <a:rPr lang="es-ES" sz="1600" dirty="0" err="1" smtClean="0">
                <a:solidFill>
                  <a:srgbClr val="A60000"/>
                </a:solidFill>
                <a:effectLst>
                  <a:outerShdw blurRad="38100" dist="38100" dir="2700000" algn="tl">
                    <a:srgbClr val="000000">
                      <a:alpha val="43137"/>
                    </a:srgbClr>
                  </a:outerShdw>
                </a:effectLst>
                <a:latin typeface="Monotype Corsiva" pitchFamily="66" charset="0"/>
              </a:rPr>
              <a:t>Musica</a:t>
            </a:r>
            <a:r>
              <a:rPr lang="es-ES" sz="1600" dirty="0" smtClean="0">
                <a:solidFill>
                  <a:srgbClr val="A60000"/>
                </a:solidFill>
                <a:effectLst>
                  <a:outerShdw blurRad="38100" dist="38100" dir="2700000" algn="tl">
                    <a:srgbClr val="000000">
                      <a:alpha val="43137"/>
                    </a:srgbClr>
                  </a:outerShdw>
                </a:effectLst>
                <a:latin typeface="Monotype Corsiva" pitchFamily="66" charset="0"/>
              </a:rPr>
              <a:t> : M. </a:t>
            </a:r>
            <a:r>
              <a:rPr lang="es-ES" sz="1600" dirty="0" err="1" smtClean="0">
                <a:solidFill>
                  <a:srgbClr val="A60000"/>
                </a:solidFill>
                <a:effectLst>
                  <a:outerShdw blurRad="38100" dist="38100" dir="2700000" algn="tl">
                    <a:srgbClr val="000000">
                      <a:alpha val="43137"/>
                    </a:srgbClr>
                  </a:outerShdw>
                </a:effectLst>
                <a:latin typeface="Monotype Corsiva" pitchFamily="66" charset="0"/>
              </a:rPr>
              <a:t>Pèpè</a:t>
            </a:r>
            <a:r>
              <a:rPr lang="es-ES" sz="1600" dirty="0" smtClean="0">
                <a:solidFill>
                  <a:srgbClr val="A60000"/>
                </a:solidFill>
                <a:effectLst>
                  <a:outerShdw blurRad="38100" dist="38100" dir="2700000" algn="tl">
                    <a:srgbClr val="000000">
                      <a:alpha val="43137"/>
                    </a:srgbClr>
                  </a:outerShdw>
                </a:effectLst>
                <a:latin typeface="Monotype Corsiva" pitchFamily="66" charset="0"/>
              </a:rPr>
              <a:t>/La </a:t>
            </a:r>
            <a:r>
              <a:rPr lang="es-ES" sz="1600" dirty="0" err="1" smtClean="0">
                <a:solidFill>
                  <a:srgbClr val="A60000"/>
                </a:solidFill>
                <a:effectLst>
                  <a:outerShdw blurRad="38100" dist="38100" dir="2700000" algn="tl">
                    <a:srgbClr val="000000">
                      <a:alpha val="43137"/>
                    </a:srgbClr>
                  </a:outerShdw>
                </a:effectLst>
                <a:latin typeface="Monotype Corsiva" pitchFamily="66" charset="0"/>
              </a:rPr>
              <a:t>Prèsence</a:t>
            </a:r>
            <a:endParaRPr lang="es-ES" sz="1600" dirty="0">
              <a:solidFill>
                <a:srgbClr val="A60000"/>
              </a:solidFill>
              <a:effectLst>
                <a:outerShdw blurRad="38100" dist="38100" dir="2700000" algn="tl">
                  <a:srgbClr val="000000">
                    <a:alpha val="43137"/>
                  </a:srgbClr>
                </a:outerShdw>
              </a:effectLst>
              <a:latin typeface="Monotype Corsiva" pitchFamily="66" charset="0"/>
            </a:endParaRPr>
          </a:p>
        </p:txBody>
      </p:sp>
    </p:spTree>
  </p:cSld>
  <p:clrMapOvr>
    <a:masterClrMapping/>
  </p:clrMapOvr>
  <p:transition spd="slow" advClick="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1279"/>
                                        </p:tgtEl>
                                        <p:attrNameLst>
                                          <p:attrName>style.visibility</p:attrName>
                                        </p:attrNameLst>
                                      </p:cBhvr>
                                      <p:to>
                                        <p:strVal val="visible"/>
                                      </p:to>
                                    </p:set>
                                    <p:animEffect transition="in" filter="fade">
                                      <p:cBhvr>
                                        <p:cTn id="7" dur="5000"/>
                                        <p:tgtEl>
                                          <p:spTgt spid="11279"/>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1280"/>
                                        </p:tgtEl>
                                        <p:attrNameLst>
                                          <p:attrName>style.visibility</p:attrName>
                                        </p:attrNameLst>
                                      </p:cBhvr>
                                      <p:to>
                                        <p:strVal val="visible"/>
                                      </p:to>
                                    </p:set>
                                    <p:animEffect transition="in" filter="fade">
                                      <p:cBhvr>
                                        <p:cTn id="10" dur="5000"/>
                                        <p:tgtEl>
                                          <p:spTgt spid="11280"/>
                                        </p:tgtEl>
                                      </p:cBhvr>
                                    </p:animEffect>
                                  </p:childTnLst>
                                </p:cTn>
                              </p:par>
                            </p:childTnLst>
                          </p:cTn>
                        </p:par>
                        <p:par>
                          <p:cTn id="11" fill="hold">
                            <p:stCondLst>
                              <p:cond delay="5000"/>
                            </p:stCondLst>
                            <p:childTnLst>
                              <p:par>
                                <p:cTn id="12" presetID="17" presetClass="entr" presetSubtype="10" fill="hold" grpId="0" nodeType="afterEffect">
                                  <p:stCondLst>
                                    <p:cond delay="0"/>
                                  </p:stCondLst>
                                  <p:childTnLst>
                                    <p:set>
                                      <p:cBhvr>
                                        <p:cTn id="13" dur="1" fill="hold">
                                          <p:stCondLst>
                                            <p:cond delay="0"/>
                                          </p:stCondLst>
                                        </p:cTn>
                                        <p:tgtEl>
                                          <p:spTgt spid="11281"/>
                                        </p:tgtEl>
                                        <p:attrNameLst>
                                          <p:attrName>style.visibility</p:attrName>
                                        </p:attrNameLst>
                                      </p:cBhvr>
                                      <p:to>
                                        <p:strVal val="visible"/>
                                      </p:to>
                                    </p:set>
                                    <p:anim calcmode="lin" valueType="num">
                                      <p:cBhvr>
                                        <p:cTn id="14" dur="5000" fill="hold"/>
                                        <p:tgtEl>
                                          <p:spTgt spid="11281"/>
                                        </p:tgtEl>
                                        <p:attrNameLst>
                                          <p:attrName>ppt_w</p:attrName>
                                        </p:attrNameLst>
                                      </p:cBhvr>
                                      <p:tavLst>
                                        <p:tav tm="0">
                                          <p:val>
                                            <p:fltVal val="0"/>
                                          </p:val>
                                        </p:tav>
                                        <p:tav tm="100000">
                                          <p:val>
                                            <p:strVal val="#ppt_w"/>
                                          </p:val>
                                        </p:tav>
                                      </p:tavLst>
                                    </p:anim>
                                    <p:anim calcmode="lin" valueType="num">
                                      <p:cBhvr>
                                        <p:cTn id="15" dur="5000" fill="hold"/>
                                        <p:tgtEl>
                                          <p:spTgt spid="11281"/>
                                        </p:tgtEl>
                                        <p:attrNameLst>
                                          <p:attrName>ppt_h</p:attrName>
                                        </p:attrNameLst>
                                      </p:cBhvr>
                                      <p:tavLst>
                                        <p:tav tm="0">
                                          <p:val>
                                            <p:strVal val="#ppt_h"/>
                                          </p:val>
                                        </p:tav>
                                        <p:tav tm="100000">
                                          <p:val>
                                            <p:strVal val="#ppt_h"/>
                                          </p:val>
                                        </p:tav>
                                      </p:tavLst>
                                    </p:anim>
                                  </p:childTnLst>
                                </p:cTn>
                              </p:par>
                            </p:childTnLst>
                          </p:cTn>
                        </p:par>
                        <p:par>
                          <p:cTn id="16" fill="hold">
                            <p:stCondLst>
                              <p:cond delay="10000"/>
                            </p:stCondLst>
                            <p:childTnLst>
                              <p:par>
                                <p:cTn id="17" presetID="10" presetClass="entr" presetSubtype="0" fill="hold" grpId="0" nodeType="after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fade">
                                      <p:cBhvr>
                                        <p:cTn id="19" dur="2000"/>
                                        <p:tgtEl>
                                          <p:spTgt spid="13"/>
                                        </p:tgtEl>
                                      </p:cBhvr>
                                    </p:animEffect>
                                  </p:childTnLst>
                                </p:cTn>
                              </p:par>
                            </p:childTnLst>
                          </p:cTn>
                        </p:par>
                        <p:par>
                          <p:cTn id="20" fill="hold">
                            <p:stCondLst>
                              <p:cond delay="12000"/>
                            </p:stCondLst>
                            <p:childTnLst>
                              <p:par>
                                <p:cTn id="21" presetID="17" presetClass="entr" presetSubtype="10" fill="hold" grpId="0" nodeType="afterEffect">
                                  <p:stCondLst>
                                    <p:cond delay="0"/>
                                  </p:stCondLst>
                                  <p:childTnLst>
                                    <p:set>
                                      <p:cBhvr>
                                        <p:cTn id="22" dur="1" fill="hold">
                                          <p:stCondLst>
                                            <p:cond delay="0"/>
                                          </p:stCondLst>
                                        </p:cTn>
                                        <p:tgtEl>
                                          <p:spTgt spid="12"/>
                                        </p:tgtEl>
                                        <p:attrNameLst>
                                          <p:attrName>style.visibility</p:attrName>
                                        </p:attrNameLst>
                                      </p:cBhvr>
                                      <p:to>
                                        <p:strVal val="visible"/>
                                      </p:to>
                                    </p:set>
                                    <p:anim calcmode="lin" valueType="num">
                                      <p:cBhvr>
                                        <p:cTn id="23" dur="5000" fill="hold"/>
                                        <p:tgtEl>
                                          <p:spTgt spid="12"/>
                                        </p:tgtEl>
                                        <p:attrNameLst>
                                          <p:attrName>ppt_w</p:attrName>
                                        </p:attrNameLst>
                                      </p:cBhvr>
                                      <p:tavLst>
                                        <p:tav tm="0">
                                          <p:val>
                                            <p:fltVal val="0"/>
                                          </p:val>
                                        </p:tav>
                                        <p:tav tm="100000">
                                          <p:val>
                                            <p:strVal val="#ppt_w"/>
                                          </p:val>
                                        </p:tav>
                                      </p:tavLst>
                                    </p:anim>
                                    <p:anim calcmode="lin" valueType="num">
                                      <p:cBhvr>
                                        <p:cTn id="24" dur="5000" fill="hold"/>
                                        <p:tgtEl>
                                          <p:spTgt spid="1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79" grpId="0"/>
      <p:bldP spid="11280" grpId="0"/>
      <p:bldP spid="11281" grpId="0"/>
      <p:bldP spid="12" grpId="0"/>
      <p:bldP spid="13" grpId="0"/>
    </p:bld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p:spPr>
        <p:txBody>
          <a:bodyPr wrap="none" anchor="ctr"/>
          <a:lstStyle/>
          <a:p>
            <a:pPr fontAlgn="base">
              <a:spcBef>
                <a:spcPct val="0"/>
              </a:spcBef>
              <a:spcAft>
                <a:spcPct val="0"/>
              </a:spcAft>
            </a:pPr>
            <a:endParaRPr lang="es-ES">
              <a:solidFill>
                <a:srgbClr val="000000"/>
              </a:solidFill>
            </a:endParaRPr>
          </a:p>
        </p:txBody>
      </p:sp>
      <p:sp>
        <p:nvSpPr>
          <p:cNvPr id="4101" name="Rectangle 5"/>
          <p:cNvSpPr>
            <a:spLocks noChangeArrowheads="1"/>
          </p:cNvSpPr>
          <p:nvPr/>
        </p:nvSpPr>
        <p:spPr bwMode="auto">
          <a:xfrm>
            <a:off x="0" y="1828800"/>
            <a:ext cx="9144000" cy="5029200"/>
          </a:xfrm>
          <a:prstGeom prst="rect">
            <a:avLst/>
          </a:prstGeom>
          <a:solidFill>
            <a:srgbClr val="B6E8FC"/>
          </a:solidFill>
          <a:ln w="9525">
            <a:noFill/>
            <a:miter lim="800000"/>
            <a:headEnd/>
            <a:tailEnd/>
          </a:ln>
          <a:effectLst/>
        </p:spPr>
        <p:txBody>
          <a:bodyPr wrap="none" anchor="ctr"/>
          <a:lstStyle/>
          <a:p>
            <a:pPr algn="ctr" fontAlgn="base">
              <a:spcBef>
                <a:spcPct val="0"/>
              </a:spcBef>
              <a:spcAft>
                <a:spcPct val="0"/>
              </a:spcAft>
            </a:pPr>
            <a:endParaRPr lang="es-ES">
              <a:solidFill>
                <a:srgbClr val="000000"/>
              </a:solidFill>
            </a:endParaRPr>
          </a:p>
        </p:txBody>
      </p:sp>
      <p:pic>
        <p:nvPicPr>
          <p:cNvPr id="4103" name="Picture 7" descr="logo_grande">
            <a:hlinkClick r:id="rId2"/>
          </p:cNvPr>
          <p:cNvPicPr>
            <a:picLocks noChangeAspect="1" noChangeArrowheads="1"/>
          </p:cNvPicPr>
          <p:nvPr/>
        </p:nvPicPr>
        <p:blipFill>
          <a:blip r:embed="rId3" cstate="print"/>
          <a:srcRect/>
          <a:stretch>
            <a:fillRect/>
          </a:stretch>
        </p:blipFill>
        <p:spPr bwMode="auto">
          <a:xfrm>
            <a:off x="1981200" y="0"/>
            <a:ext cx="4876800" cy="1562100"/>
          </a:xfrm>
          <a:prstGeom prst="rect">
            <a:avLst/>
          </a:prstGeom>
          <a:noFill/>
        </p:spPr>
      </p:pic>
      <p:sp>
        <p:nvSpPr>
          <p:cNvPr id="4104" name="Text Box 8"/>
          <p:cNvSpPr txBox="1">
            <a:spLocks noChangeArrowheads="1"/>
          </p:cNvSpPr>
          <p:nvPr/>
        </p:nvSpPr>
        <p:spPr bwMode="auto">
          <a:xfrm>
            <a:off x="0" y="1905000"/>
            <a:ext cx="9144000" cy="2346325"/>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 sz="6000" b="1">
                <a:solidFill>
                  <a:srgbClr val="000000"/>
                </a:solidFill>
                <a:latin typeface="Kristen ITC" pitchFamily="66" charset="0"/>
              </a:rPr>
              <a:t>¿Te ha gustado?</a:t>
            </a:r>
            <a:r>
              <a:rPr lang="es-ES" sz="4800">
                <a:solidFill>
                  <a:srgbClr val="000000"/>
                </a:solidFill>
                <a:latin typeface="Kristen ITC" pitchFamily="66" charset="0"/>
              </a:rPr>
              <a:t> </a:t>
            </a:r>
            <a:br>
              <a:rPr lang="es-ES" sz="4800">
                <a:solidFill>
                  <a:srgbClr val="000000"/>
                </a:solidFill>
                <a:latin typeface="Kristen ITC" pitchFamily="66" charset="0"/>
              </a:rPr>
            </a:br>
            <a:r>
              <a:rPr lang="es-ES" sz="4400">
                <a:solidFill>
                  <a:srgbClr val="000000"/>
                </a:solidFill>
                <a:latin typeface="Kristen ITC" pitchFamily="66" charset="0"/>
              </a:rPr>
              <a:t>Puedes ver más entrando </a:t>
            </a:r>
            <a:br>
              <a:rPr lang="es-ES" sz="4400">
                <a:solidFill>
                  <a:srgbClr val="000000"/>
                </a:solidFill>
                <a:latin typeface="Kristen ITC" pitchFamily="66" charset="0"/>
              </a:rPr>
            </a:br>
            <a:r>
              <a:rPr lang="es-ES" sz="4400" b="1">
                <a:solidFill>
                  <a:srgbClr val="40F903"/>
                </a:solidFill>
                <a:latin typeface="Kristen ITC" pitchFamily="66" charset="0"/>
                <a:hlinkClick r:id="rId2"/>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4724400"/>
            <a:ext cx="2667000" cy="1878013"/>
          </a:xfrm>
          <a:prstGeom prst="rect">
            <a:avLst/>
          </a:prstGeom>
          <a:noFill/>
          <a:ln w="19050">
            <a:noFill/>
            <a:prstDash val="sysDot"/>
            <a:miter lim="800000"/>
            <a:headEnd/>
            <a:tailEnd/>
          </a:ln>
          <a:effectLst/>
        </p:spPr>
        <p:txBody>
          <a:bodyPr>
            <a:spAutoFit/>
          </a:bodyPr>
          <a:lstStyle/>
          <a:p>
            <a:pPr algn="ctr" fontAlgn="base">
              <a:spcBef>
                <a:spcPct val="50000"/>
              </a:spcBef>
              <a:spcAft>
                <a:spcPct val="0"/>
              </a:spcAft>
            </a:pPr>
            <a:r>
              <a:rPr lang="es-ES_tradnl" b="1">
                <a:solidFill>
                  <a:srgbClr val="000000"/>
                </a:solidFill>
                <a:latin typeface="Kristen ITC" pitchFamily="66" charset="0"/>
              </a:rPr>
              <a:t>Además puedes recibir powerpoints en tu correo electrónico suscribiéndote aquí:</a:t>
            </a:r>
            <a:r>
              <a:rPr lang="es-ES_tradnl" b="1">
                <a:solidFill>
                  <a:srgbClr val="0066FF"/>
                </a:solidFill>
              </a:rPr>
              <a:t> </a:t>
            </a:r>
          </a:p>
          <a:p>
            <a:pPr fontAlgn="base">
              <a:spcBef>
                <a:spcPct val="50000"/>
              </a:spcBef>
              <a:spcAft>
                <a:spcPct val="0"/>
              </a:spcAft>
            </a:pPr>
            <a:endParaRPr lang="es-ES" b="1">
              <a:solidFill>
                <a:srgbClr val="0066FF"/>
              </a:solidFill>
            </a:endParaRPr>
          </a:p>
        </p:txBody>
      </p:sp>
      <p:pic>
        <p:nvPicPr>
          <p:cNvPr id="4106" name="Picture 10" descr="email">
            <a:hlinkClick r:id="rId4"/>
          </p:cNvPr>
          <p:cNvPicPr>
            <a:picLocks noChangeAspect="1" noChangeArrowheads="1"/>
          </p:cNvPicPr>
          <p:nvPr/>
        </p:nvPicPr>
        <p:blipFill>
          <a:blip r:embed="rId5" cstate="print"/>
          <a:srcRect/>
          <a:stretch>
            <a:fillRect/>
          </a:stretch>
        </p:blipFill>
        <p:spPr bwMode="auto">
          <a:xfrm>
            <a:off x="5638800" y="4191000"/>
            <a:ext cx="2362200" cy="2362200"/>
          </a:xfrm>
          <a:prstGeom prst="rect">
            <a:avLst/>
          </a:prstGeom>
          <a:noFill/>
        </p:spPr>
      </p:pic>
      <p:pic>
        <p:nvPicPr>
          <p:cNvPr id="4113" name="Picture 17" descr="flechas-8"/>
          <p:cNvPicPr>
            <a:picLocks noChangeAspect="1" noChangeArrowheads="1"/>
          </p:cNvPicPr>
          <p:nvPr/>
        </p:nvPicPr>
        <p:blipFill>
          <a:blip r:embed="rId6" cstate="print"/>
          <a:srcRect/>
          <a:stretch>
            <a:fillRect/>
          </a:stretch>
        </p:blipFill>
        <p:spPr bwMode="auto">
          <a:xfrm>
            <a:off x="4038600" y="4876800"/>
            <a:ext cx="1219200" cy="99060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971800"/>
            <a:ext cx="533400" cy="53340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3505200"/>
            <a:ext cx="533400" cy="53340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4038600"/>
            <a:ext cx="533400" cy="53340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4572000"/>
            <a:ext cx="533400" cy="533400"/>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2_Tema de Office">
  <a:themeElements>
    <a:clrScheme name="Personalizado 13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69393A"/>
      </a:hlink>
      <a:folHlink>
        <a:srgbClr val="69393A"/>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3_Tema de Office">
  <a:themeElements>
    <a:clrScheme name="Personalizado 13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69393A"/>
      </a:hlink>
      <a:folHlink>
        <a:srgbClr val="69393A"/>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178</TotalTime>
  <Words>307</Words>
  <Application>Microsoft Office PowerPoint</Application>
  <PresentationFormat>Presentación en pantalla (4:3)</PresentationFormat>
  <Paragraphs>41</Paragraphs>
  <Slides>3</Slides>
  <Notes>0</Notes>
  <HiddenSlides>0</HiddenSlides>
  <MMClips>0</MMClips>
  <ScaleCrop>false</ScaleCrop>
  <HeadingPairs>
    <vt:vector size="4" baseType="variant">
      <vt:variant>
        <vt:lpstr>Tema</vt:lpstr>
      </vt:variant>
      <vt:variant>
        <vt:i4>3</vt:i4>
      </vt:variant>
      <vt:variant>
        <vt:lpstr>Títulos de diapositiva</vt:lpstr>
      </vt:variant>
      <vt:variant>
        <vt:i4>3</vt:i4>
      </vt:variant>
    </vt:vector>
  </HeadingPairs>
  <TitlesOfParts>
    <vt:vector size="6" baseType="lpstr">
      <vt:lpstr>2_Tema de Office</vt:lpstr>
      <vt:lpstr>3_Tema de Office</vt:lpstr>
      <vt:lpstr>Diseño predeterminado</vt:lpstr>
      <vt:lpstr>Diapositiva 1</vt:lpstr>
      <vt:lpstr>Diapositiva 2</vt:lpstr>
      <vt:lpstr>Diapositiva 3</vt:lpstr>
    </vt:vector>
  </TitlesOfParts>
  <Company>SMRP</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Cancion Amarga</dc:title>
  <dc:subject>Julia de Burgos</dc:subject>
  <dc:creator>Mar</dc:creator>
  <cp:lastModifiedBy>Mar</cp:lastModifiedBy>
  <cp:revision>16</cp:revision>
  <dcterms:created xsi:type="dcterms:W3CDTF">2016-09-13T14:40:21Z</dcterms:created>
  <dcterms:modified xsi:type="dcterms:W3CDTF">2016-09-13T17:38:30Z</dcterms:modified>
</cp:coreProperties>
</file>