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6" r:id="rId3"/>
    <p:sldId id="277" r:id="rId4"/>
    <p:sldId id="280" r:id="rId5"/>
    <p:sldId id="279" r:id="rId6"/>
    <p:sldId id="278" r:id="rId7"/>
    <p:sldId id="282" r:id="rId8"/>
    <p:sldId id="281" r:id="rId9"/>
    <p:sldId id="284" r:id="rId10"/>
    <p:sldId id="257" r:id="rId11"/>
    <p:sldId id="267" r:id="rId12"/>
    <p:sldId id="265" r:id="rId13"/>
    <p:sldId id="264" r:id="rId14"/>
    <p:sldId id="261" r:id="rId15"/>
    <p:sldId id="262" r:id="rId16"/>
    <p:sldId id="263" r:id="rId17"/>
    <p:sldId id="259" r:id="rId18"/>
    <p:sldId id="272" r:id="rId19"/>
    <p:sldId id="269" r:id="rId20"/>
    <p:sldId id="258" r:id="rId21"/>
    <p:sldId id="285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Ik349aNarzufgDA1qrOHA" hashData="ZC7ULWYZOXNOheHFczHGAG2lr+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3300"/>
    <a:srgbClr val="CC3300"/>
    <a:srgbClr val="AE400E"/>
    <a:srgbClr val="CC0066"/>
    <a:srgbClr val="001C7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40" autoAdjust="0"/>
  </p:normalViewPr>
  <p:slideViewPr>
    <p:cSldViewPr>
      <p:cViewPr>
        <p:scale>
          <a:sx n="50" d="100"/>
          <a:sy n="50" d="100"/>
        </p:scale>
        <p:origin x="-39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A1DA3-4FD1-4A0C-9430-160E7D1DDD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7582A-4CCD-4B07-9A72-438488D086E5}" type="datetimeFigureOut">
              <a:rPr lang="es-ES" smtClean="0"/>
              <a:pPr/>
              <a:t>24/05/2012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8C192-89AA-48A3-90A8-26A22C35EA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7301AC-E794-4C46-B2E2-3947EFDE720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94622163_796e2d3a23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3494622163_796e2d3a23_b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285728"/>
            <a:ext cx="857256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3494622163_796e2d3a23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00042"/>
            <a:ext cx="8001056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785786" y="1643050"/>
            <a:ext cx="605967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smtClean="0"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MV Boli" pitchFamily="2"/>
                <a:cs typeface="MV Boli" pitchFamily="2"/>
              </a:rPr>
              <a:t>Busco a alguien…</a:t>
            </a:r>
          </a:p>
          <a:p>
            <a:endParaRPr lang="es-ES" dirty="0"/>
          </a:p>
        </p:txBody>
      </p:sp>
    </p:spTree>
  </p:cSld>
  <p:clrMapOvr>
    <a:masterClrMapping/>
  </p:clrMapOvr>
  <p:transition advTm="12000">
    <p:sndAc>
      <p:stSnd>
        <p:snd r:embed="rId2" name="fausto papetti (orchestra)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66974098_e1366f46ce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866974098_e1366f46ce_o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-10000"/>
          </a:blip>
          <a:stretch>
            <a:fillRect/>
          </a:stretch>
        </p:blipFill>
        <p:spPr>
          <a:xfrm>
            <a:off x="285720" y="285728"/>
            <a:ext cx="8572560" cy="6329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866974098_e1366f46ce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2"/>
            <a:ext cx="8001056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28596" y="714356"/>
            <a:ext cx="361028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solidFill>
                  <a:srgbClr val="FFDBB7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MV Boli" pitchFamily="2"/>
              </a:rPr>
              <a:t>Busco a alguien,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DBB7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MV Boli" pitchFamily="2"/>
              </a:rPr>
              <a:t> que me pueda amar,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DBB7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cs typeface="MV Boli" pitchFamily="2"/>
              </a:rPr>
              <a:t>que se deje amar.</a:t>
            </a:r>
          </a:p>
          <a:p>
            <a:endParaRPr lang="es-ES" sz="32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65127830_5e49719e5f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2065127830_5e49719e5f_b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58" y="214290"/>
            <a:ext cx="8367738" cy="62758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2065127830_5e49719e5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428604"/>
            <a:ext cx="7805758" cy="57828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285852" y="500042"/>
            <a:ext cx="592935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s-ES_tradnl" sz="3200" dirty="0" smtClean="0">
                <a:solidFill>
                  <a:srgbClr val="FFC000"/>
                </a:solidFill>
              </a:rPr>
              <a:t>Busco a alguien imperfecto, con errores , porque equivocarse  está bien</a:t>
            </a:r>
          </a:p>
          <a:p>
            <a:pPr algn="ctr">
              <a:defRPr/>
            </a:pPr>
            <a:r>
              <a:rPr lang="es-ES_tradnl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vuelve</a:t>
            </a:r>
          </a:p>
          <a:p>
            <a:pPr algn="ctr">
              <a:defRPr/>
            </a:pPr>
            <a:r>
              <a:rPr lang="es-ES_tradnl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humano</a:t>
            </a:r>
          </a:p>
          <a:p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defTabSz="457200"/>
            <a:endParaRPr lang="es-ES_tradnl" dirty="0" smtClean="0">
              <a:solidFill>
                <a:srgbClr val="FFC000"/>
              </a:solidFill>
            </a:endParaRPr>
          </a:p>
          <a:p>
            <a:endParaRPr lang="es-ES" dirty="0" smtClean="0">
              <a:solidFill>
                <a:srgbClr val="FFC000"/>
              </a:solidFill>
            </a:endParaRPr>
          </a:p>
          <a:p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513335435_2aa838f5e3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4513335435_2aa838f5e3_b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357166"/>
            <a:ext cx="8524935" cy="62508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4513335435_2aa838f5e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0"/>
            <a:ext cx="8001056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500166" y="428604"/>
            <a:ext cx="539122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a alguien que acepte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míos los comprenda, y a su 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 me deje entender los suyos</a:t>
            </a:r>
          </a:p>
          <a:p>
            <a:endParaRPr lang="es-E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Imagen2.jpg"/>
          <p:cNvPicPr>
            <a:picLocks noChangeAspect="1"/>
          </p:cNvPicPr>
          <p:nvPr/>
        </p:nvPicPr>
        <p:blipFill>
          <a:blip r:embed="rId2"/>
          <a:srcRect l="2297" t="2295" r="2105" b="4743"/>
          <a:stretch>
            <a:fillRect/>
          </a:stretch>
        </p:blipFill>
        <p:spPr>
          <a:xfrm>
            <a:off x="642910" y="428604"/>
            <a:ext cx="7929618" cy="5786478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Imagen2.jpg"/>
          <p:cNvPicPr>
            <a:picLocks noChangeAspect="1"/>
          </p:cNvPicPr>
          <p:nvPr/>
        </p:nvPicPr>
        <p:blipFill>
          <a:blip r:embed="rId2"/>
          <a:srcRect l="2297" t="2295" r="2105" b="4743"/>
          <a:stretch>
            <a:fillRect/>
          </a:stretch>
        </p:blipFill>
        <p:spPr>
          <a:xfrm>
            <a:off x="928662" y="642919"/>
            <a:ext cx="7358114" cy="5286412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285852" y="1000108"/>
            <a:ext cx="43300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Quiero a alguien que este 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mi lado, que me de 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fuerza, con sus fuerzas</a:t>
            </a:r>
          </a:p>
          <a:p>
            <a:endParaRPr lang="es-ES" sz="3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Imagen6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85720" y="285728"/>
            <a:ext cx="8572560" cy="62960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Imagen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642910" y="571480"/>
            <a:ext cx="7858180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786050" y="1071546"/>
            <a:ext cx="510909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Amaría a alguien que me diga</a:t>
            </a:r>
          </a:p>
          <a:p>
            <a:pPr algn="ctr"/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quiero</a:t>
            </a:r>
          </a:p>
          <a:p>
            <a:endParaRPr lang="es-ES" sz="3200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7y7.jpg"/>
          <p:cNvPicPr>
            <a:picLocks noGrp="1" noChangeAspect="1"/>
          </p:cNvPicPr>
          <p:nvPr>
            <p:ph idx="1"/>
          </p:nvPr>
        </p:nvPicPr>
        <p:blipFill>
          <a:blip r:embed="rId2"/>
          <a:srcRect l="1922" t="3125" r="3670" b="3125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Imagen17y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922" t="3125" r="3670" b="3125"/>
          <a:stretch>
            <a:fillRect/>
          </a:stretch>
        </p:blipFill>
        <p:spPr>
          <a:xfrm>
            <a:off x="428596" y="357166"/>
            <a:ext cx="8358246" cy="61531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Imagen17y7.jpg"/>
          <p:cNvPicPr>
            <a:picLocks noChangeAspect="1"/>
          </p:cNvPicPr>
          <p:nvPr/>
        </p:nvPicPr>
        <p:blipFill>
          <a:blip r:embed="rId2"/>
          <a:srcRect l="1922" t="3125" r="3670" b="3125"/>
          <a:stretch>
            <a:fillRect/>
          </a:stretch>
        </p:blipFill>
        <p:spPr>
          <a:xfrm>
            <a:off x="714348" y="642918"/>
            <a:ext cx="7715304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000100" y="1357298"/>
            <a:ext cx="416652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Amaría a alguien</a:t>
            </a:r>
          </a:p>
          <a:p>
            <a:pPr algn="ctr">
              <a:defRPr/>
            </a:pPr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me de un abrazo,</a:t>
            </a:r>
          </a:p>
          <a:p>
            <a:pPr algn="ctr">
              <a:defRPr/>
            </a:pPr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una pena me</a:t>
            </a:r>
          </a:p>
          <a:p>
            <a:pPr algn="ctr">
              <a:defRPr/>
            </a:pPr>
            <a:r>
              <a:rPr lang="es-ES_tradnl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parta el corazón.</a:t>
            </a:r>
          </a:p>
          <a:p>
            <a:endParaRPr lang="es-ES" sz="3600" dirty="0" smtClean="0">
              <a:ln>
                <a:solidFill>
                  <a:srgbClr val="FFC000"/>
                </a:solidFill>
              </a:ln>
              <a:solidFill>
                <a:srgbClr val="FFC000"/>
              </a:solidFill>
            </a:endParaRPr>
          </a:p>
          <a:p>
            <a:endParaRPr lang="es-ES" sz="3600" dirty="0">
              <a:ln>
                <a:solidFill>
                  <a:srgbClr val="FFC000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51748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Imagen5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8596" y="285728"/>
            <a:ext cx="8358246" cy="61692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00042"/>
            <a:ext cx="7581952" cy="55962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28596" y="214290"/>
            <a:ext cx="55721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smtClean="0">
                <a:solidFill>
                  <a:schemeClr val="bg1"/>
                </a:solidFill>
              </a:rPr>
              <a:t>Amaría a alguien </a:t>
            </a:r>
          </a:p>
          <a:p>
            <a:pPr algn="ctr"/>
            <a:r>
              <a:rPr lang="es-ES_tradnl" sz="3200" dirty="0" smtClean="0">
                <a:solidFill>
                  <a:schemeClr val="bg1"/>
                </a:solidFill>
              </a:rPr>
              <a:t>que tuviera curiosidad,</a:t>
            </a:r>
          </a:p>
          <a:p>
            <a:pPr algn="ctr"/>
            <a:r>
              <a:rPr lang="es-ES_tradnl" sz="3200" dirty="0" smtClean="0">
                <a:solidFill>
                  <a:schemeClr val="bg1"/>
                </a:solidFill>
              </a:rPr>
              <a:t>curiosidad por descubrir</a:t>
            </a:r>
          </a:p>
          <a:p>
            <a:pPr algn="ctr"/>
            <a:r>
              <a:rPr lang="es-ES_tradnl" sz="3200" dirty="0" smtClean="0">
                <a:solidFill>
                  <a:schemeClr val="bg1"/>
                </a:solidFill>
              </a:rPr>
              <a:t>mi alma…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chemeClr val="bg1"/>
                </a:solidFill>
              </a:rPr>
              <a:t>      Que todavía no sabe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chemeClr val="bg1"/>
                </a:solidFill>
              </a:rPr>
              <a:t>esconderse bien.</a:t>
            </a:r>
          </a:p>
          <a:p>
            <a:endParaRPr lang="es-ES" sz="2000" dirty="0" smtClean="0">
              <a:solidFill>
                <a:schemeClr val="bg1"/>
              </a:solidFill>
            </a:endParaRPr>
          </a:p>
          <a:p>
            <a:pPr algn="ctr"/>
            <a:endParaRPr lang="es-ES_tradnl" sz="2000" dirty="0" smtClean="0">
              <a:solidFill>
                <a:schemeClr val="bg1"/>
              </a:solidFill>
            </a:endParaRPr>
          </a:p>
          <a:p>
            <a:endParaRPr lang="es-ES" sz="2000" dirty="0" smtClean="0"/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675896581_e5c948c6f8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675896581_e5c948c6f8_z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357166"/>
            <a:ext cx="8215370" cy="616152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3675896581_e5c948c6f8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71480"/>
            <a:ext cx="7581952" cy="56864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CuadroTexto"/>
          <p:cNvSpPr txBox="1"/>
          <p:nvPr/>
        </p:nvSpPr>
        <p:spPr>
          <a:xfrm>
            <a:off x="285720" y="642918"/>
            <a:ext cx="5035354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  a alguien con quien me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divierta, confié, me de alas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me deje volar.</a:t>
            </a:r>
          </a:p>
          <a:p>
            <a:endParaRPr lang="es-ES" sz="3200" dirty="0" smtClean="0"/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Love-by-Masha-Kuzm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319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Amor-Love-by-Masha-Kuzmik.jpg"/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20" y="285728"/>
            <a:ext cx="857256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Amor-Love-by-Masha-Kuzm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480"/>
            <a:ext cx="7929618" cy="57769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643438" y="285728"/>
            <a:ext cx="34290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 a alguien</a:t>
            </a:r>
          </a:p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no crea</a:t>
            </a:r>
          </a:p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el sexo</a:t>
            </a:r>
          </a:p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es todo….</a:t>
            </a:r>
          </a:p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que es </a:t>
            </a:r>
          </a:p>
          <a:p>
            <a:pPr algn="ctr">
              <a:defRPr/>
            </a:pPr>
            <a:r>
              <a:rPr lang="es-ES_tradnl" sz="32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</a:t>
            </a:r>
            <a:endParaRPr lang="es-ES" sz="32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g_162268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498" y="0"/>
            <a:ext cx="644700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bg_16226871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71604" y="285728"/>
            <a:ext cx="6000792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bg_162268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571480"/>
            <a:ext cx="5438812" cy="569780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3714744" y="0"/>
            <a:ext cx="397049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 a alguien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consuma con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mirada, y con su ser</a:t>
            </a:r>
          </a:p>
          <a:p>
            <a:endParaRPr lang="es-ES" sz="3200" dirty="0" smtClean="0">
              <a:solidFill>
                <a:sysClr val="windowText" lastClr="000000"/>
              </a:solidFill>
            </a:endParaRPr>
          </a:p>
          <a:p>
            <a:endParaRPr lang="es-ES" sz="32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E40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ehu_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drehu_17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E400E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85720" y="428604"/>
            <a:ext cx="8572560" cy="60079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rehu_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714356"/>
            <a:ext cx="8001056" cy="541379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000100" y="785794"/>
            <a:ext cx="60219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Necesito a alguien al que pueda apreciar</a:t>
            </a:r>
          </a:p>
          <a:p>
            <a:pPr>
              <a:defRPr/>
            </a:pPr>
            <a:endParaRPr lang="es-ES_tradnl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s-ES_tradn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su inteligencia y ternura.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0000">
    <p:sndAc>
      <p:stSnd>
        <p:snd r:embed="rId2" name="fausto papetti (orchestra)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7dcbe2e47586fa75ae619637cb7d85.jpg"/>
          <p:cNvPicPr>
            <a:picLocks noChangeAspect="1"/>
          </p:cNvPicPr>
          <p:nvPr/>
        </p:nvPicPr>
        <p:blipFill>
          <a:blip r:embed="rId2"/>
          <a:srcRect b="4615"/>
          <a:stretch>
            <a:fillRect/>
          </a:stretch>
        </p:blipFill>
        <p:spPr>
          <a:xfrm>
            <a:off x="0" y="0"/>
            <a:ext cx="91255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e7dcbe2e47586fa75ae619637cb7d85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 b="4615"/>
          <a:stretch>
            <a:fillRect/>
          </a:stretch>
        </p:blipFill>
        <p:spPr>
          <a:xfrm>
            <a:off x="357158" y="357166"/>
            <a:ext cx="8429684" cy="60598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e7dcbe2e47586fa75ae619637cb7d85.jpg"/>
          <p:cNvPicPr>
            <a:picLocks noChangeAspect="1"/>
          </p:cNvPicPr>
          <p:nvPr/>
        </p:nvPicPr>
        <p:blipFill>
          <a:blip r:embed="rId2"/>
          <a:srcRect b="4615"/>
          <a:stretch>
            <a:fillRect/>
          </a:stretch>
        </p:blipFill>
        <p:spPr>
          <a:xfrm>
            <a:off x="714348" y="642918"/>
            <a:ext cx="7786742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928662" y="857232"/>
            <a:ext cx="363125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Necesito a alguien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este conmigo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con su amor,</a:t>
            </a:r>
          </a:p>
          <a:p>
            <a:pPr algn="ctr">
              <a:defRPr/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trascienda el tiempo</a:t>
            </a:r>
          </a:p>
          <a:p>
            <a:endParaRPr lang="es-ES" sz="3200" dirty="0" smtClean="0">
              <a:solidFill>
                <a:srgbClr val="FFFF00"/>
              </a:solidFill>
            </a:endParaRPr>
          </a:p>
          <a:p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01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28604"/>
            <a:ext cx="8429684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715304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000100" y="3643314"/>
            <a:ext cx="7500990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_tradnl" sz="2800" dirty="0" smtClean="0">
                <a:ln>
                  <a:solidFill>
                    <a:srgbClr val="FF3300"/>
                  </a:solidFill>
                </a:ln>
                <a:solidFill>
                  <a:srgbClr val="FF3300"/>
                </a:solidFill>
              </a:rPr>
              <a:t>Necesito a alguien que acompañe este corazón, </a:t>
            </a:r>
          </a:p>
          <a:p>
            <a:pPr algn="ctr"/>
            <a:r>
              <a:rPr lang="es-ES_tradnl" sz="2800" dirty="0" smtClean="0">
                <a:ln>
                  <a:solidFill>
                    <a:srgbClr val="FF3300"/>
                  </a:solidFill>
                </a:ln>
                <a:solidFill>
                  <a:srgbClr val="FF3300"/>
                </a:solidFill>
              </a:rPr>
              <a:t>que no puede con la soledad, y que ya no</a:t>
            </a:r>
          </a:p>
          <a:p>
            <a:pPr algn="ctr"/>
            <a:r>
              <a:rPr lang="es-ES_tradnl" sz="2800" dirty="0" smtClean="0">
                <a:ln>
                  <a:solidFill>
                    <a:srgbClr val="FF3300"/>
                  </a:solidFill>
                </a:ln>
                <a:solidFill>
                  <a:srgbClr val="FF3300"/>
                </a:solidFill>
              </a:rPr>
              <a:t>quiere vivir en ella Necesito un corazón</a:t>
            </a:r>
          </a:p>
          <a:p>
            <a:pPr algn="ctr">
              <a:defRPr/>
            </a:pPr>
            <a:r>
              <a:rPr lang="es-ES_tradnl" sz="2800" dirty="0" smtClean="0">
                <a:ln>
                  <a:solidFill>
                    <a:srgbClr val="FF3300"/>
                  </a:solidFill>
                </a:ln>
                <a:solidFill>
                  <a:srgbClr val="FF3300"/>
                </a:solidFill>
              </a:rPr>
              <a:t>en el cual latir.</a:t>
            </a:r>
          </a:p>
          <a:p>
            <a:endParaRPr lang="es-ES" sz="4000" dirty="0" smtClean="0">
              <a:solidFill>
                <a:srgbClr val="FF3300"/>
              </a:solidFill>
            </a:endParaRPr>
          </a:p>
          <a:p>
            <a:pPr algn="ctr"/>
            <a:endParaRPr lang="es-ES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bb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357166"/>
            <a:ext cx="8286808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b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71480"/>
            <a:ext cx="7715304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1285852" y="4429132"/>
            <a:ext cx="442999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Busco y busco a ese amor,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uno cualquiera,</a:t>
            </a:r>
          </a:p>
          <a:p>
            <a:pPr algn="ctr"/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a mi amor….</a:t>
            </a:r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6001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rf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99" t="3530" r="-1055" b="152"/>
          <a:stretch>
            <a:fillRect/>
          </a:stretch>
        </p:blipFill>
        <p:spPr>
          <a:xfrm>
            <a:off x="500034" y="357166"/>
            <a:ext cx="8358246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rf.jpg"/>
          <p:cNvPicPr>
            <a:picLocks noChangeAspect="1"/>
          </p:cNvPicPr>
          <p:nvPr/>
        </p:nvPicPr>
        <p:blipFill>
          <a:blip r:embed="rId2"/>
          <a:srcRect l="10078" t="13697" r="-1055" b="152"/>
          <a:stretch>
            <a:fillRect/>
          </a:stretch>
        </p:blipFill>
        <p:spPr>
          <a:xfrm>
            <a:off x="857224" y="642918"/>
            <a:ext cx="7653390" cy="53673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5714976" y="3195459"/>
            <a:ext cx="342902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por el que yo despertaría cada mañana, y cada noche, para ver si está a mi lado</a:t>
            </a:r>
          </a:p>
          <a:p>
            <a:endParaRPr lang="es-ES" sz="4000" dirty="0" smtClean="0"/>
          </a:p>
          <a:p>
            <a:endParaRPr lang="es-ES" sz="32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uy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3444" t="4592" r="1837" b="3559"/>
          <a:stretch>
            <a:fillRect/>
          </a:stretch>
        </p:blipFill>
        <p:spPr>
          <a:xfrm>
            <a:off x="348228" y="357166"/>
            <a:ext cx="8447544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uy.jpg"/>
          <p:cNvPicPr>
            <a:picLocks noChangeAspect="1"/>
          </p:cNvPicPr>
          <p:nvPr/>
        </p:nvPicPr>
        <p:blipFill>
          <a:blip r:embed="rId2"/>
          <a:srcRect l="3846" t="1282" r="1923" b="3846"/>
          <a:stretch>
            <a:fillRect/>
          </a:stretch>
        </p:blipFill>
        <p:spPr>
          <a:xfrm>
            <a:off x="571472" y="571480"/>
            <a:ext cx="7858180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428596" y="571480"/>
            <a:ext cx="742955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ES_tradnl" sz="2800" dirty="0" smtClean="0">
                <a:solidFill>
                  <a:schemeClr val="bg1"/>
                </a:solidFill>
              </a:rPr>
              <a:t>Solo busco y busco a mi amor,</a:t>
            </a:r>
          </a:p>
          <a:p>
            <a:pPr algn="ctr">
              <a:defRPr/>
            </a:pPr>
            <a:r>
              <a:rPr lang="es-ES_tradnl" sz="2800" dirty="0" smtClean="0">
                <a:solidFill>
                  <a:schemeClr val="bg1"/>
                </a:solidFill>
              </a:rPr>
              <a:t>el amor de mi vida, pero es tan difícil</a:t>
            </a:r>
          </a:p>
          <a:p>
            <a:pPr algn="ctr">
              <a:defRPr/>
            </a:pPr>
            <a:r>
              <a:rPr lang="es-ES_tradnl" sz="2800" dirty="0" smtClean="0">
                <a:solidFill>
                  <a:schemeClr val="bg1"/>
                </a:solidFill>
              </a:rPr>
              <a:t>encontrarlo.</a:t>
            </a:r>
          </a:p>
          <a:p>
            <a:endParaRPr lang="es-ES" sz="2800" dirty="0" smtClean="0"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.jpg"/>
          <p:cNvPicPr>
            <a:picLocks noChangeAspect="1"/>
          </p:cNvPicPr>
          <p:nvPr/>
        </p:nvPicPr>
        <p:blipFill>
          <a:blip r:embed="rId2"/>
          <a:srcRect l="2197"/>
          <a:stretch>
            <a:fillRect/>
          </a:stretch>
        </p:blipFill>
        <p:spPr>
          <a:xfrm>
            <a:off x="1500166" y="0"/>
            <a:ext cx="63613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yyy.jpg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rcRect l="1266" t="2326" r="3797" b="5814"/>
          <a:stretch>
            <a:fillRect/>
          </a:stretch>
        </p:blipFill>
        <p:spPr>
          <a:xfrm>
            <a:off x="1714480" y="214290"/>
            <a:ext cx="571504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yyy.jpg"/>
          <p:cNvPicPr>
            <a:picLocks noChangeAspect="1"/>
          </p:cNvPicPr>
          <p:nvPr/>
        </p:nvPicPr>
        <p:blipFill>
          <a:blip r:embed="rId2"/>
          <a:srcRect l="1266" t="2326" r="3797" b="5814"/>
          <a:stretch>
            <a:fillRect/>
          </a:stretch>
        </p:blipFill>
        <p:spPr>
          <a:xfrm>
            <a:off x="2071670" y="500042"/>
            <a:ext cx="5001206" cy="54388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2428860" y="642918"/>
            <a:ext cx="38619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3200" dirty="0" smtClean="0">
                <a:solidFill>
                  <a:srgbClr val="FF3300"/>
                </a:solidFill>
              </a:rPr>
              <a:t>Tan difícil como </a:t>
            </a:r>
          </a:p>
          <a:p>
            <a:pPr algn="ctr"/>
            <a:r>
              <a:rPr lang="es-ES_tradnl" sz="3200" dirty="0" smtClean="0">
                <a:solidFill>
                  <a:srgbClr val="FF3300"/>
                </a:solidFill>
              </a:rPr>
              <a:t>Alcanzar una estrella </a:t>
            </a:r>
            <a:endParaRPr lang="es-E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cd.jp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357166"/>
            <a:ext cx="8299475" cy="62246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c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5" y="357166"/>
            <a:ext cx="8235015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5000628" y="5857892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Francisco del Olmo-Jazmín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sco-a--alguien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busco-a--alguien-milespowerpoints.com</Template>
  <TotalTime>0</TotalTime>
  <Words>358</Words>
  <Application>Microsoft Office PowerPoint</Application>
  <PresentationFormat>Presentación en pantalla (4:3)</PresentationFormat>
  <Paragraphs>91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busco-a--alguien-milespowerpoints.com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2012-05-24T18:25:31Z</dcterms:created>
  <dcterms:modified xsi:type="dcterms:W3CDTF">2012-05-24T18:27:07Z</dcterms:modified>
</cp:coreProperties>
</file>