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06" r:id="rId3"/>
    <p:sldId id="270" r:id="rId4"/>
    <p:sldId id="266" r:id="rId5"/>
    <p:sldId id="303" r:id="rId6"/>
    <p:sldId id="304" r:id="rId7"/>
    <p:sldId id="297" r:id="rId8"/>
    <p:sldId id="267" r:id="rId9"/>
    <p:sldId id="257" r:id="rId10"/>
    <p:sldId id="262" r:id="rId11"/>
    <p:sldId id="293" r:id="rId12"/>
    <p:sldId id="290" r:id="rId13"/>
    <p:sldId id="286" r:id="rId14"/>
    <p:sldId id="285" r:id="rId15"/>
    <p:sldId id="283" r:id="rId16"/>
    <p:sldId id="281" r:id="rId17"/>
    <p:sldId id="273" r:id="rId18"/>
    <p:sldId id="287" r:id="rId19"/>
    <p:sldId id="307" r:id="rId20"/>
    <p:sldId id="308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ifXZ0QgVHQV5jURNoqbhg==" hashData="iTaX/4acO4AKcyr1ywd33aENa6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92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5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594D2B-B1EB-4895-80D9-30B0045664FB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775C5E-4D2C-4E14-8819-55E2EB7DD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3872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FA5D0-D665-4929-AC01-479BB3138902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75C5E-4D2C-4E14-8819-55E2EB7DDA8B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2436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75C5E-4D2C-4E14-8819-55E2EB7DDA8B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175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90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875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892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95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221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47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840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92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228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78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009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4868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697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229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611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593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2718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9562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8888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4557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9311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01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E0BE1-9E75-4420-A7D6-7C57509D1E20}" type="datetimeFigureOut">
              <a:rPr lang="es-ES" smtClean="0"/>
              <a:t>23/08/2014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C9838-6E8C-4324-804A-0F9512C46954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4" descr="http://www.kupivdom.ru/upload/products/18749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421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61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2" name="Picture 2" descr=" photo PlantillaBodas_10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90936" y="1344248"/>
            <a:ext cx="293381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6600" b="1" cap="none" spc="0" dirty="0" smtClean="0">
                <a:ln w="1143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oadway" panose="04040905080B02020502" pitchFamily="82" charset="0"/>
              </a:rPr>
              <a:t>Bodas</a:t>
            </a:r>
            <a:endParaRPr lang="es-ES" sz="6600" b="1" cap="none" spc="0" dirty="0">
              <a:ln w="11430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643286" y="2708920"/>
            <a:ext cx="163538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6600" b="1" cap="none" spc="0" dirty="0" smtClean="0">
                <a:ln w="1143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oadway" panose="04040905080B02020502" pitchFamily="82" charset="0"/>
              </a:rPr>
              <a:t>Del</a:t>
            </a:r>
            <a:endParaRPr lang="es-ES" sz="6600" b="1" cap="none" spc="0" dirty="0">
              <a:ln w="11430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90936" y="3917253"/>
            <a:ext cx="340509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6600" b="1" cap="none" spc="0" dirty="0" smtClean="0">
                <a:ln w="1143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oadway" panose="04040905080B02020502" pitchFamily="82" charset="0"/>
              </a:rPr>
              <a:t>Mundo</a:t>
            </a:r>
            <a:endParaRPr lang="es-ES" sz="6600" b="1" cap="none" spc="0" dirty="0">
              <a:ln w="11430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68671">
            <a:off x="6146360" y="5135786"/>
            <a:ext cx="2732026" cy="160165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051720" y="6259413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Automático</a:t>
            </a:r>
            <a:endParaRPr lang="es-ES" sz="3200" b="1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76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008">
        <p14:doors dir="vert"/>
        <p:sndAc>
          <p:stSnd loop="1">
            <p:snd r:embed="rId3" name="canon palchelbel.wav"/>
          </p:stSnd>
        </p:sndAc>
      </p:transition>
    </mc:Choice>
    <mc:Fallback xmlns="">
      <p:transition spd="slow" advTm="13008">
        <p:fade/>
        <p:sndAc>
          <p:stSnd loop="1">
            <p:snd r:embed="rId7" name="canon palchelb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Bodas del mundo-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9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Bodas del mundo-Hele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Bodas del mundo-Helen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36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326">
        <p14:doors dir="vert"/>
      </p:transition>
    </mc:Choice>
    <mc:Fallback xmlns="">
      <p:transition spd="slow" advTm="213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C:\Users\Eleni\Desktop\Bodas del mundo-Helen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Bodas del mundo-Helen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90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Eleni\Desktop\Bodas del mundo-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:\Users\Eleni\Desktop\Bodas del mundo-Helen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5158"/>
            <a:ext cx="9144001" cy="6893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9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428">
        <p14:doors dir="vert"/>
      </p:transition>
    </mc:Choice>
    <mc:Fallback xmlns="">
      <p:transition spd="slow" advTm="164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odas del mundo-Helen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Bodas del mundo-Helen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4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Bodas del mundo-Helen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" y="358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33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549">
        <p14:doors dir="vert"/>
      </p:transition>
    </mc:Choice>
    <mc:Fallback xmlns="">
      <p:transition spd="slow" advTm="215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Bodas del mundo-Helen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1" y="1555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Bodas del mundo-Helen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Bodas del mund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0" y="15551"/>
            <a:ext cx="92285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82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872">
        <p14:doors dir="vert"/>
      </p:transition>
    </mc:Choice>
    <mc:Fallback xmlns="">
      <p:transition spd="slow" advTm="208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Bodas del mundo-Helen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Bodas del mundo-Hele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89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Bodas del mundo-Helen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7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65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791">
        <p14:doors dir="vert"/>
      </p:transition>
    </mc:Choice>
    <mc:Fallback xmlns="">
      <p:transition spd="slow" advTm="237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Bodas del mundo-Helen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Bodas del mundo-Helen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9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Bodas del mundo-Helen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" y="0"/>
            <a:ext cx="91218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81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588">
        <p14:doors dir="vert"/>
      </p:transition>
    </mc:Choice>
    <mc:Fallback xmlns="">
      <p:transition spd="slow" advTm="245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Bodas del mundo-Helen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Bodas del mundo-Helen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8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Bodas del mundo-Helen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6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80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028">
        <p14:doors dir="vert"/>
      </p:transition>
    </mc:Choice>
    <mc:Fallback xmlns="">
      <p:transition spd="slow" advTm="240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odas del mundo-Helen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Bodas del mundo-Helen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Bodas del mundo-Helen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63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935">
        <p14:doors dir="vert"/>
      </p:transition>
    </mc:Choice>
    <mc:Fallback xmlns="">
      <p:transition spd="slow" advTm="259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Bodas del mundo-Helen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Bodas del mundo-Helen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9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Bodas del mundo-Helen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08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363">
        <p14:doors dir="vert"/>
      </p:transition>
    </mc:Choice>
    <mc:Fallback xmlns="">
      <p:transition spd="slow" advTm="27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Bodas del mundo-Helen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7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Bodas del mundo-Helen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Bodas del mundo-Helen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7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36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736">
        <p14:doors dir="vert"/>
      </p:transition>
    </mc:Choice>
    <mc:Fallback xmlns="">
      <p:transition spd="slow" advTm="227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Bodas del mundo-Helen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9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Bodas del mundo-Helen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2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48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76">
        <p14:doors dir="vert"/>
      </p:transition>
    </mc:Choice>
    <mc:Fallback xmlns="">
      <p:transition spd="slow" advTm="17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Bodas del mundo-Helen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" y="24287"/>
            <a:ext cx="9127030" cy="684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Bodas del mundo-Helen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" y="33490"/>
            <a:ext cx="9127030" cy="6836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83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882">
        <p14:doors dir="vert"/>
      </p:transition>
    </mc:Choice>
    <mc:Fallback xmlns="">
      <p:transition spd="slow" advTm="148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Bodas del mundo-Helen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Bodas del mundo-Helen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5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Bodas del mundo-Helen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1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21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245">
        <p14:doors dir="vert"/>
      </p:transition>
    </mc:Choice>
    <mc:Fallback xmlns="">
      <p:transition spd="slow" advTm="212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Bodas del mundo-Helen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1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5" descr="C:\Users\Eleni\Desktop\Bodas del mundo-Helen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1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Bodas del mundo-Helen\Diapositiva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40" y="-37400"/>
            <a:ext cx="9150040" cy="689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Eleni\Desktop\Bodas del mundo-Helen\Diapositiva3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0"/>
            <a:ext cx="9144000" cy="690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771800" y="685800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0118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712">
        <p14:doors dir="vert"/>
      </p:transition>
    </mc:Choice>
    <mc:Fallback xmlns="">
      <p:transition spd="slow" advTm="257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4" descr="C:\Users\Eleni\Desktop\Bodas del mundo-Helen\Diapositiva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8"/>
            <a:ext cx="9144000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0" descr="C:\Users\Eleni\Desktop\Bodas del mundo-Helen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38"/>
            <a:ext cx="9144000" cy="682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5346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7000">
        <p14:doors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GZk1HxCR-Vw/TfYp_BmFEwI/AAAAAAAAAAM/pgXVkCJkyqk/s1600/Vestido%252520de%252520Novia%252520286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20" y="384279"/>
            <a:ext cx="8424936" cy="618355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12799">
            <a:off x="6587076" y="5213089"/>
            <a:ext cx="2420062" cy="1418762"/>
          </a:xfrm>
          <a:prstGeom prst="rect">
            <a:avLst/>
          </a:prstGeom>
          <a:noFill/>
        </p:spPr>
      </p:pic>
      <p:pic>
        <p:nvPicPr>
          <p:cNvPr id="8" name="Picture 2" descr="http://i1008.photobucket.com/albums/af208/jaigorac/ExploradoresP2P/Gorgin/zb-1_zps385a3c7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22" y="4338608"/>
            <a:ext cx="2173065" cy="2297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http://dl9.glitter-graphics.net/pub/2817/2817729mjvyba3sw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4990" y="2087654"/>
            <a:ext cx="1500198" cy="1750232"/>
          </a:xfrm>
          <a:prstGeom prst="rect">
            <a:avLst/>
          </a:prstGeom>
          <a:noFill/>
        </p:spPr>
      </p:pic>
      <p:pic>
        <p:nvPicPr>
          <p:cNvPr id="4" name="Picture 2" descr="C:\Users\Eleni\Desktop\bellisima\2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23410"/>
            <a:ext cx="9123904" cy="683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60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doors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4167671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67</Words>
  <Application>Microsoft Office PowerPoint</Application>
  <PresentationFormat>Presentación en pantalla (4:3)</PresentationFormat>
  <Paragraphs>35</Paragraphs>
  <Slides>19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34</cp:revision>
  <dcterms:created xsi:type="dcterms:W3CDTF">2014-08-22T16:15:08Z</dcterms:created>
  <dcterms:modified xsi:type="dcterms:W3CDTF">2014-08-23T15:45:08Z</dcterms:modified>
</cp:coreProperties>
</file>