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7" r:id="rId3"/>
    <p:sldId id="259" r:id="rId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hq8/x5LxqBI8Vc6fnd7MA==" hashData="WsNr04UDDK/vS+JrznMOqsNvKt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B5531"/>
    <a:srgbClr val="AF8763"/>
    <a:srgbClr val="A1977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0EC319F-00B3-441F-94E7-95886CFD3830}" type="datetimeFigureOut">
              <a:rPr lang="es-ES"/>
              <a:pPr>
                <a:defRPr/>
              </a:pPr>
              <a:t>12/11/2015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9822AA5-00F1-438B-8ED2-D6DAA811F6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1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3E3E625-B9E4-4C24-BE20-0693BADE8D65}" type="slidenum">
              <a:rPr lang="es-ES" smtClean="0"/>
              <a:pPr/>
              <a:t>1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A7CE3-DD70-4E8B-8902-B52F9528C64D}" type="datetimeFigureOut">
              <a:rPr lang="es-ES"/>
              <a:pPr>
                <a:defRPr/>
              </a:pPr>
              <a:t>12/11/2015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6219D-2C36-4829-9920-143DCCD6BF8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59468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EA8C7-DF5A-477B-A19B-68F624487106}" type="datetimeFigureOut">
              <a:rPr lang="es-ES"/>
              <a:pPr>
                <a:defRPr/>
              </a:pPr>
              <a:t>12/11/2015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8FC5E-7EB4-479F-97EF-183A6C55252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59468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797E6-60C7-484C-B469-062A10052441}" type="datetimeFigureOut">
              <a:rPr lang="es-ES"/>
              <a:pPr>
                <a:defRPr/>
              </a:pPr>
              <a:t>12/11/2015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47D3-B076-47CD-97F4-6800516B38C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59468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9449B-D1D7-49F2-9B65-E7E440A75879}" type="datetimeFigureOut">
              <a:rPr lang="es-ES"/>
              <a:pPr>
                <a:defRPr/>
              </a:pPr>
              <a:t>12/11/2015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935D2-4342-4636-8646-33A418CD0A4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59468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663EB-62AF-4982-9700-76F82DADD69C}" type="datetimeFigureOut">
              <a:rPr lang="es-ES"/>
              <a:pPr>
                <a:defRPr/>
              </a:pPr>
              <a:t>12/11/2015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7DC3C-ABA7-4D2F-991A-FAB08505505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59468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26D6F-BE87-4C1F-B297-D8FED527EE05}" type="datetimeFigureOut">
              <a:rPr lang="es-ES"/>
              <a:pPr>
                <a:defRPr/>
              </a:pPr>
              <a:t>12/11/2015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EA795-B24A-4C2B-80FC-08339DA6E75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59468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0C552-4717-43EE-A733-15BC04269C37}" type="datetimeFigureOut">
              <a:rPr lang="es-ES"/>
              <a:pPr>
                <a:defRPr/>
              </a:pPr>
              <a:t>12/11/2015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9B7B8-08E6-41C1-9165-93A93FCFB69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59468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00CC5-2FDA-4D6F-B9C0-DE9D3B829628}" type="datetimeFigureOut">
              <a:rPr lang="es-ES"/>
              <a:pPr>
                <a:defRPr/>
              </a:pPr>
              <a:t>12/11/2015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EA7F7-3BE9-41D4-BBDB-6B56482CCD4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59468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1F8B2-C7F1-42B2-BEA4-BDD0D3CCCE23}" type="datetimeFigureOut">
              <a:rPr lang="es-ES"/>
              <a:pPr>
                <a:defRPr/>
              </a:pPr>
              <a:t>12/11/2015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7F11A-DB50-4D78-ADFE-BFCC8D3411D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59468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17B2A-C940-4844-A8A5-6B5C61CB538D}" type="datetimeFigureOut">
              <a:rPr lang="es-ES"/>
              <a:pPr>
                <a:defRPr/>
              </a:pPr>
              <a:t>12/11/2015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B7DF8-22AE-45BD-A3CE-CD423EFC3DF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59468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247B6-796C-4580-9ADC-918F1FD83FC1}" type="datetimeFigureOut">
              <a:rPr lang="es-ES"/>
              <a:pPr>
                <a:defRPr/>
              </a:pPr>
              <a:t>12/11/2015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9C3FB-AA5D-4F2E-91FE-2266AEA3906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59468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8ED3071-522E-4FA5-AB9C-0DABA5B1AEB0}" type="datetimeFigureOut">
              <a:rPr lang="es-ES"/>
              <a:pPr>
                <a:defRPr/>
              </a:pPr>
              <a:t>12/11/2015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9F0A874-2A97-464C-BBE9-EB6F9056DB4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59468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18" Type="http://schemas.openxmlformats.org/officeDocument/2006/relationships/image" Target="../media/image15.png"/><Relationship Id="rId3" Type="http://schemas.openxmlformats.org/officeDocument/2006/relationships/audio" Target="../media/audio1.wav"/><Relationship Id="rId21" Type="http://schemas.openxmlformats.org/officeDocument/2006/relationships/image" Target="../media/image18.png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23" Type="http://schemas.openxmlformats.org/officeDocument/2006/relationships/image" Target="../media/image19.png"/><Relationship Id="rId10" Type="http://schemas.openxmlformats.org/officeDocument/2006/relationships/image" Target="../media/image7.jpeg"/><Relationship Id="rId19" Type="http://schemas.openxmlformats.org/officeDocument/2006/relationships/image" Target="../media/image16.png"/><Relationship Id="rId4" Type="http://schemas.openxmlformats.org/officeDocument/2006/relationships/image" Target="../media/image1.jpeg"/><Relationship Id="rId9" Type="http://schemas.openxmlformats.org/officeDocument/2006/relationships/image" Target="../media/image6.jpeg"/><Relationship Id="rId14" Type="http://schemas.openxmlformats.org/officeDocument/2006/relationships/image" Target="../media/image11.jpeg"/><Relationship Id="rId22" Type="http://schemas.openxmlformats.org/officeDocument/2006/relationships/hyperlink" Target="mailto:stellmar@gmail.com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24 Imagen" descr="0537990b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18 Imagen" descr="bpñsas1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788" y="4437063"/>
            <a:ext cx="2663825" cy="220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2 Imagen" descr="tripode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713" y="2636838"/>
            <a:ext cx="2303462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26 Rectángulo"/>
          <p:cNvSpPr/>
          <p:nvPr/>
        </p:nvSpPr>
        <p:spPr>
          <a:xfrm>
            <a:off x="1906588" y="3573463"/>
            <a:ext cx="2051050" cy="1658937"/>
          </a:xfrm>
          <a:prstGeom prst="rect">
            <a:avLst/>
          </a:prstGeom>
          <a:blipFill>
            <a:blip r:embed="rId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1906588" y="3573463"/>
            <a:ext cx="2089150" cy="1658937"/>
          </a:xfrm>
          <a:prstGeom prst="rect">
            <a:avLst/>
          </a:prstGeom>
          <a:blipFill>
            <a:blip r:embed="rId8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51" name="50 Rectángulo"/>
          <p:cNvSpPr/>
          <p:nvPr/>
        </p:nvSpPr>
        <p:spPr>
          <a:xfrm>
            <a:off x="1906588" y="3573463"/>
            <a:ext cx="2089150" cy="1658937"/>
          </a:xfrm>
          <a:prstGeom prst="rect">
            <a:avLst/>
          </a:prstGeom>
          <a:blipFill>
            <a:blip r:embed="rId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53" name="52 Rectángulo"/>
          <p:cNvSpPr/>
          <p:nvPr/>
        </p:nvSpPr>
        <p:spPr>
          <a:xfrm>
            <a:off x="1906588" y="3573463"/>
            <a:ext cx="2090737" cy="1658937"/>
          </a:xfrm>
          <a:prstGeom prst="rect">
            <a:avLst/>
          </a:prstGeom>
          <a:blipFill>
            <a:blip r:embed="rId10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54" name="53 Rectángulo"/>
          <p:cNvSpPr/>
          <p:nvPr/>
        </p:nvSpPr>
        <p:spPr>
          <a:xfrm>
            <a:off x="1906588" y="3573463"/>
            <a:ext cx="2089150" cy="1658937"/>
          </a:xfrm>
          <a:prstGeom prst="rect">
            <a:avLst/>
          </a:prstGeom>
          <a:blipFill>
            <a:blip r:embed="rId11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55" name="54 Rectángulo"/>
          <p:cNvSpPr/>
          <p:nvPr/>
        </p:nvSpPr>
        <p:spPr>
          <a:xfrm>
            <a:off x="1906588" y="3573463"/>
            <a:ext cx="2089150" cy="1658937"/>
          </a:xfrm>
          <a:prstGeom prst="rect">
            <a:avLst/>
          </a:prstGeom>
          <a:blipFill>
            <a:blip r:embed="rId12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56" name="55 Rectángulo"/>
          <p:cNvSpPr/>
          <p:nvPr/>
        </p:nvSpPr>
        <p:spPr>
          <a:xfrm>
            <a:off x="1906588" y="3573463"/>
            <a:ext cx="2089150" cy="1658937"/>
          </a:xfrm>
          <a:prstGeom prst="rect">
            <a:avLst/>
          </a:prstGeom>
          <a:blipFill>
            <a:blip r:embed="rId1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59" name="58 Marco"/>
          <p:cNvSpPr/>
          <p:nvPr/>
        </p:nvSpPr>
        <p:spPr>
          <a:xfrm>
            <a:off x="1907034" y="3573016"/>
            <a:ext cx="2088232" cy="1656184"/>
          </a:xfrm>
          <a:prstGeom prst="frame">
            <a:avLst>
              <a:gd name="adj1" fmla="val 3839"/>
            </a:avLst>
          </a:prstGeom>
          <a:blipFill>
            <a:blip r:embed="rId14" cstate="email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1" name="6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88"/>
            </a:avLst>
          </a:prstGeom>
          <a:blipFill>
            <a:blip r:embed="rId4" cstate="email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………</a:t>
            </a:r>
          </a:p>
        </p:txBody>
      </p:sp>
      <p:pic>
        <p:nvPicPr>
          <p:cNvPr id="2066" name="28 Imagen" descr="05boxes12.png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07950" y="4941888"/>
            <a:ext cx="2327275" cy="208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29 Imagen" descr="Imagen1.png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042988" y="4508500"/>
            <a:ext cx="431800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" name="29 Imagen" descr="DBK DECOR-FURN 064.png"/>
          <p:cNvPicPr>
            <a:picLocks noChangeAspect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885113" y="5732463"/>
            <a:ext cx="1081087" cy="112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9" name="35 Imagen" descr="6e6cdc3a.png"/>
          <p:cNvPicPr>
            <a:picLocks noChangeAspect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835150" y="6021388"/>
            <a:ext cx="792163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0" name="21 Imagen" descr="2167 - still life - LB TUBES.png"/>
          <p:cNvPicPr>
            <a:picLocks noChangeAspect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148263" y="5805488"/>
            <a:ext cx="143986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1" name="22 Imagen" descr="jazmines.png"/>
          <p:cNvPicPr>
            <a:picLocks noChangeAspect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435600" y="5661025"/>
            <a:ext cx="115252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2" name="13 Imagen" descr="Gabry-woman 036.png"/>
          <p:cNvPicPr>
            <a:picLocks noChangeAspect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771775" y="1341438"/>
            <a:ext cx="338455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28 CuadroTexto"/>
          <p:cNvSpPr txBox="1">
            <a:spLocks noChangeArrowheads="1"/>
          </p:cNvSpPr>
          <p:nvPr/>
        </p:nvSpPr>
        <p:spPr bwMode="auto">
          <a:xfrm>
            <a:off x="5292725" y="836613"/>
            <a:ext cx="366395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Cuando un día el descanso me llegue, merecido,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y mis ojos ya puedan abrirse a nueva luz,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no quiero que en Noviembre nadie me lleve flores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ni rece ante una tumba con los brazos en cruz.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>
                <a:solidFill>
                  <a:srgbClr val="8B5531"/>
                </a:solidFill>
                <a:latin typeface="Monotype Corsiva" pitchFamily="66" charset="0"/>
              </a:rPr>
              <a:t/>
            </a:r>
            <a:br>
              <a:rPr lang="es-ES" sz="1600">
                <a:solidFill>
                  <a:srgbClr val="8B5531"/>
                </a:solidFill>
                <a:latin typeface="Monotype Corsiva" pitchFamily="66" charset="0"/>
              </a:rPr>
            </a:b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</p:txBody>
      </p:sp>
      <p:sp>
        <p:nvSpPr>
          <p:cNvPr id="30" name="29 CuadroTexto"/>
          <p:cNvSpPr txBox="1">
            <a:spLocks noChangeArrowheads="1"/>
          </p:cNvSpPr>
          <p:nvPr/>
        </p:nvSpPr>
        <p:spPr bwMode="auto">
          <a:xfrm>
            <a:off x="5148263" y="2060575"/>
            <a:ext cx="38354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Y si hay alguien que aún vive, en este claro mundo,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 que un día me estimara y llorase mi adiós,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recuerde que invisible yo restaré a su lado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y en las noches de luna cantaremos los dos.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</p:txBody>
      </p:sp>
      <p:sp>
        <p:nvSpPr>
          <p:cNvPr id="31" name="30 CuadroTexto"/>
          <p:cNvSpPr txBox="1">
            <a:spLocks noChangeArrowheads="1"/>
          </p:cNvSpPr>
          <p:nvPr/>
        </p:nvSpPr>
        <p:spPr bwMode="auto">
          <a:xfrm>
            <a:off x="5364163" y="3284538"/>
            <a:ext cx="360838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Mas no intenten hallarme en tumbas o ataúdes;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mi alma será libre, mis manos serán flor;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regresarán a donde nacieron los colores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y cual blancos jazmines derramarán su olor.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</p:txBody>
      </p:sp>
      <p:sp>
        <p:nvSpPr>
          <p:cNvPr id="32" name="31 CuadroTexto"/>
          <p:cNvSpPr txBox="1">
            <a:spLocks noChangeArrowheads="1"/>
          </p:cNvSpPr>
          <p:nvPr/>
        </p:nvSpPr>
        <p:spPr bwMode="auto">
          <a:xfrm>
            <a:off x="4668838" y="836613"/>
            <a:ext cx="4475162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A quien quiera encontrarme, que me busque en su alma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y en esos invisibles ojos que todo ven.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  También podrán hallarme en el sonoro canto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de ese beso marino y en su dulce vaivén.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r>
              <a:rPr lang="es-ES">
                <a:solidFill>
                  <a:srgbClr val="8B5531"/>
                </a:solidFill>
              </a:rPr>
              <a:t/>
            </a:r>
            <a:br>
              <a:rPr lang="es-ES">
                <a:solidFill>
                  <a:srgbClr val="8B5531"/>
                </a:solidFill>
              </a:rPr>
            </a:br>
            <a:endParaRPr lang="es-ES">
              <a:solidFill>
                <a:srgbClr val="8B5531"/>
              </a:solidFill>
            </a:endParaRPr>
          </a:p>
        </p:txBody>
      </p:sp>
      <p:sp>
        <p:nvSpPr>
          <p:cNvPr id="33" name="32 CuadroTexto"/>
          <p:cNvSpPr txBox="1">
            <a:spLocks noChangeArrowheads="1"/>
          </p:cNvSpPr>
          <p:nvPr/>
        </p:nvSpPr>
        <p:spPr bwMode="auto">
          <a:xfrm>
            <a:off x="5292725" y="2060575"/>
            <a:ext cx="36480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Y a ti, mi amante amado, no penes por mi causa;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 recuerda aquellos días que contigo escapé,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a mundos de locura, a mundos de otros mundos,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 b="1" i="1">
                <a:solidFill>
                  <a:srgbClr val="8B5531"/>
                </a:solidFill>
                <a:latin typeface="Monotype Corsiva" pitchFamily="66" charset="0"/>
              </a:rPr>
              <a:t>ya que por esa senda... a ti regresaré.</a:t>
            </a: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  <a:p>
            <a:pPr algn="ctr"/>
            <a:r>
              <a:rPr lang="es-ES" sz="1600">
                <a:solidFill>
                  <a:srgbClr val="8B5531"/>
                </a:solidFill>
                <a:latin typeface="Monotype Corsiva" pitchFamily="66" charset="0"/>
              </a:rPr>
              <a:t/>
            </a:r>
            <a:br>
              <a:rPr lang="es-ES" sz="1600">
                <a:solidFill>
                  <a:srgbClr val="8B5531"/>
                </a:solidFill>
                <a:latin typeface="Monotype Corsiva" pitchFamily="66" charset="0"/>
              </a:rPr>
            </a:br>
            <a:endParaRPr lang="es-ES" sz="1600">
              <a:solidFill>
                <a:srgbClr val="8B5531"/>
              </a:solidFill>
              <a:latin typeface="Monotype Corsiva" pitchFamily="66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5508625" y="-184150"/>
            <a:ext cx="2555875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tx2">
                    <a:lumMod val="75000"/>
                  </a:schemeClr>
                </a:solidFill>
              </a:rPr>
              <a:t>………………………….</a:t>
            </a:r>
          </a:p>
        </p:txBody>
      </p:sp>
      <p:sp>
        <p:nvSpPr>
          <p:cNvPr id="2079" name="35 Rectángulo"/>
          <p:cNvSpPr>
            <a:spLocks noChangeArrowheads="1"/>
          </p:cNvSpPr>
          <p:nvPr/>
        </p:nvSpPr>
        <p:spPr bwMode="auto">
          <a:xfrm>
            <a:off x="6372225" y="4365625"/>
            <a:ext cx="6318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 i="1">
                <a:solidFill>
                  <a:srgbClr val="AF8763"/>
                </a:solidFill>
                <a:latin typeface="Calisto MT" pitchFamily="18" charset="0"/>
              </a:rPr>
              <a:t>Can:</a:t>
            </a:r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A1977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7" name="56 CuadroTexto"/>
          <p:cNvSpPr txBox="1"/>
          <p:nvPr/>
        </p:nvSpPr>
        <p:spPr>
          <a:xfrm>
            <a:off x="6516216" y="2924944"/>
            <a:ext cx="90441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rgbClr val="8B5531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62" name="61 CuadroTexto">
            <a:hlinkClick r:id="rId22"/>
          </p:cNvPr>
          <p:cNvSpPr txBox="1">
            <a:spLocks noChangeArrowheads="1"/>
          </p:cNvSpPr>
          <p:nvPr/>
        </p:nvSpPr>
        <p:spPr bwMode="auto">
          <a:xfrm>
            <a:off x="6084888" y="4437063"/>
            <a:ext cx="1801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8B5531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58" name="57 CuadroTexto"/>
          <p:cNvSpPr txBox="1">
            <a:spLocks noChangeArrowheads="1"/>
          </p:cNvSpPr>
          <p:nvPr/>
        </p:nvSpPr>
        <p:spPr bwMode="auto">
          <a:xfrm>
            <a:off x="6227763" y="3644900"/>
            <a:ext cx="1657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8B5531"/>
                </a:solidFill>
                <a:latin typeface="Monotype Corsiva" pitchFamily="66" charset="0"/>
              </a:rPr>
              <a:t>Tubes: Gabry </a:t>
            </a:r>
          </a:p>
        </p:txBody>
      </p:sp>
      <p:sp>
        <p:nvSpPr>
          <p:cNvPr id="60" name="59 CuadroTexto"/>
          <p:cNvSpPr txBox="1">
            <a:spLocks noChangeArrowheads="1"/>
          </p:cNvSpPr>
          <p:nvPr/>
        </p:nvSpPr>
        <p:spPr bwMode="auto">
          <a:xfrm>
            <a:off x="5795963" y="4005263"/>
            <a:ext cx="26685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8B5531"/>
                </a:solidFill>
                <a:latin typeface="Monotype Corsiva" pitchFamily="66" charset="0"/>
              </a:rPr>
              <a:t>Pinturas: Marek langowski</a:t>
            </a:r>
          </a:p>
        </p:txBody>
      </p:sp>
      <p:sp>
        <p:nvSpPr>
          <p:cNvPr id="39" name="38 Rectángulo"/>
          <p:cNvSpPr/>
          <p:nvPr/>
        </p:nvSpPr>
        <p:spPr>
          <a:xfrm>
            <a:off x="4427984" y="0"/>
            <a:ext cx="4716016" cy="6858000"/>
          </a:xfrm>
          <a:prstGeom prst="rect">
            <a:avLst/>
          </a:prstGeom>
          <a:solidFill>
            <a:srgbClr val="AF876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1" name="40 Flecha abajo"/>
          <p:cNvSpPr/>
          <p:nvPr/>
        </p:nvSpPr>
        <p:spPr>
          <a:xfrm>
            <a:off x="3059832" y="0"/>
            <a:ext cx="2736304" cy="4293096"/>
          </a:xfrm>
          <a:prstGeom prst="downArrow">
            <a:avLst/>
          </a:prstGeom>
          <a:solidFill>
            <a:srgbClr val="8B553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2" name="41 CuadroTexto"/>
          <p:cNvSpPr txBox="1"/>
          <p:nvPr/>
        </p:nvSpPr>
        <p:spPr>
          <a:xfrm>
            <a:off x="179512" y="2204864"/>
            <a:ext cx="3539752" cy="9541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AF8763"/>
                </a:solidFill>
                <a:latin typeface="Book Antiqua" pitchFamily="18" charset="0"/>
              </a:rPr>
              <a:t>Difundiendo</a:t>
            </a:r>
            <a:r>
              <a:rPr lang="es-ES" sz="2800" dirty="0">
                <a:solidFill>
                  <a:srgbClr val="AF8763"/>
                </a:solidFill>
                <a:latin typeface="Book Antiqua" pitchFamily="18" charset="0"/>
              </a:rPr>
              <a:t>  </a:t>
            </a: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AF8763"/>
                </a:solidFill>
                <a:latin typeface="Book Antiqua" pitchFamily="18" charset="0"/>
              </a:rPr>
              <a:t>Poesía</a:t>
            </a:r>
          </a:p>
          <a:p>
            <a:pPr>
              <a:defRPr/>
            </a:pPr>
            <a:endParaRPr lang="es-ES" sz="2800" dirty="0">
              <a:solidFill>
                <a:srgbClr val="AF8763"/>
              </a:solidFill>
              <a:latin typeface="Book Antiqua" pitchFamily="18" charset="0"/>
            </a:endParaRPr>
          </a:p>
        </p:txBody>
      </p:sp>
      <p:sp>
        <p:nvSpPr>
          <p:cNvPr id="43" name="42 CuadroTexto"/>
          <p:cNvSpPr txBox="1"/>
          <p:nvPr/>
        </p:nvSpPr>
        <p:spPr>
          <a:xfrm>
            <a:off x="1475656" y="1700808"/>
            <a:ext cx="84510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dirty="0">
                <a:ln>
                  <a:solidFill>
                    <a:schemeClr val="bg1"/>
                  </a:solidFill>
                </a:ln>
                <a:solidFill>
                  <a:srgbClr val="AF8763"/>
                </a:solidFill>
                <a:latin typeface="Book Antiqua" pitchFamily="18" charset="0"/>
              </a:rPr>
              <a:t>Mar</a:t>
            </a:r>
          </a:p>
        </p:txBody>
      </p:sp>
      <p:sp>
        <p:nvSpPr>
          <p:cNvPr id="44" name="43 CuadroTexto"/>
          <p:cNvSpPr txBox="1"/>
          <p:nvPr/>
        </p:nvSpPr>
        <p:spPr>
          <a:xfrm>
            <a:off x="6372200" y="6093296"/>
            <a:ext cx="203773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ln>
                  <a:solidFill>
                    <a:schemeClr val="bg1"/>
                  </a:solidFill>
                </a:ln>
                <a:solidFill>
                  <a:srgbClr val="AF8763"/>
                </a:solidFill>
                <a:latin typeface="Book Antiqua" pitchFamily="18" charset="0"/>
              </a:rPr>
              <a:t>Sin fines de lucro</a:t>
            </a:r>
          </a:p>
        </p:txBody>
      </p:sp>
      <p:sp>
        <p:nvSpPr>
          <p:cNvPr id="45" name="44 CuadroTexto"/>
          <p:cNvSpPr txBox="1"/>
          <p:nvPr/>
        </p:nvSpPr>
        <p:spPr>
          <a:xfrm>
            <a:off x="4572000" y="4437112"/>
            <a:ext cx="4139952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dirty="0">
                <a:ln>
                  <a:solidFill>
                    <a:schemeClr val="bg1"/>
                  </a:solidFill>
                </a:ln>
                <a:solidFill>
                  <a:srgbClr val="AF8763"/>
                </a:solidFill>
              </a:rPr>
              <a:t>BLANCOS JAZMINES </a:t>
            </a:r>
          </a:p>
        </p:txBody>
      </p:sp>
      <p:sp>
        <p:nvSpPr>
          <p:cNvPr id="47" name="46 Rectángulo"/>
          <p:cNvSpPr/>
          <p:nvPr/>
        </p:nvSpPr>
        <p:spPr>
          <a:xfrm>
            <a:off x="5220072" y="4941168"/>
            <a:ext cx="2512419" cy="9694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i="1" dirty="0">
                <a:ln>
                  <a:solidFill>
                    <a:schemeClr val="bg1"/>
                  </a:solidFill>
                </a:ln>
                <a:solidFill>
                  <a:srgbClr val="AF8763"/>
                </a:solidFill>
                <a:latin typeface="Calisto MT" pitchFamily="18" charset="0"/>
              </a:rPr>
              <a:t>Candela Martí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00" i="1" dirty="0">
                <a:ln>
                  <a:solidFill>
                    <a:schemeClr val="bg1"/>
                  </a:solidFill>
                </a:ln>
                <a:solidFill>
                  <a:srgbClr val="AF8763"/>
                </a:solidFill>
                <a:latin typeface="Calisto MT" pitchFamily="18" charset="0"/>
              </a:rPr>
              <a:t>           </a:t>
            </a:r>
            <a:r>
              <a:rPr lang="es-ES" sz="1100" i="1" dirty="0" err="1">
                <a:ln>
                  <a:solidFill>
                    <a:schemeClr val="bg1"/>
                  </a:solidFill>
                </a:ln>
                <a:solidFill>
                  <a:srgbClr val="AF8763"/>
                </a:solidFill>
                <a:latin typeface="Calisto MT" pitchFamily="18" charset="0"/>
              </a:rPr>
              <a:t>Sant</a:t>
            </a:r>
            <a:r>
              <a:rPr lang="es-ES" sz="1100" i="1" dirty="0">
                <a:ln>
                  <a:solidFill>
                    <a:schemeClr val="bg1"/>
                  </a:solidFill>
                </a:ln>
                <a:solidFill>
                  <a:srgbClr val="AF8763"/>
                </a:solidFill>
                <a:latin typeface="Calisto MT" pitchFamily="18" charset="0"/>
              </a:rPr>
              <a:t> </a:t>
            </a:r>
            <a:r>
              <a:rPr lang="es-ES" sz="1100" i="1" dirty="0" err="1">
                <a:ln>
                  <a:solidFill>
                    <a:schemeClr val="bg1"/>
                  </a:solidFill>
                </a:ln>
                <a:solidFill>
                  <a:srgbClr val="AF8763"/>
                </a:solidFill>
                <a:latin typeface="Calisto MT" pitchFamily="18" charset="0"/>
              </a:rPr>
              <a:t>Cugat</a:t>
            </a:r>
            <a:r>
              <a:rPr lang="es-ES" sz="1100" i="1" dirty="0">
                <a:ln>
                  <a:solidFill>
                    <a:schemeClr val="bg1"/>
                  </a:solidFill>
                </a:ln>
                <a:solidFill>
                  <a:srgbClr val="AF8763"/>
                </a:solidFill>
                <a:latin typeface="Calisto MT" pitchFamily="18" charset="0"/>
              </a:rPr>
              <a:t> del </a:t>
            </a:r>
            <a:r>
              <a:rPr lang="es-ES" sz="1100" i="1" dirty="0" err="1">
                <a:ln>
                  <a:solidFill>
                    <a:schemeClr val="bg1"/>
                  </a:solidFill>
                </a:ln>
                <a:solidFill>
                  <a:srgbClr val="AF8763"/>
                </a:solidFill>
                <a:latin typeface="Calisto MT" pitchFamily="18" charset="0"/>
              </a:rPr>
              <a:t>Vallès</a:t>
            </a:r>
            <a:r>
              <a:rPr lang="es-ES" sz="1100" i="1" dirty="0">
                <a:ln>
                  <a:solidFill>
                    <a:schemeClr val="bg1"/>
                  </a:solidFill>
                </a:ln>
                <a:solidFill>
                  <a:srgbClr val="AF8763"/>
                </a:solidFill>
                <a:latin typeface="Calisto MT" pitchFamily="18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i="1" dirty="0">
                <a:ln>
                  <a:solidFill>
                    <a:schemeClr val="bg1"/>
                  </a:solidFill>
                </a:ln>
                <a:solidFill>
                  <a:srgbClr val="AF8763"/>
                </a:solidFill>
                <a:latin typeface="Calisto MT" pitchFamily="18" charset="0"/>
              </a:rPr>
              <a:t>                Barcelona</a:t>
            </a:r>
            <a:endParaRPr lang="es-ES" sz="1400" dirty="0">
              <a:ln>
                <a:solidFill>
                  <a:schemeClr val="bg1"/>
                </a:solidFill>
              </a:ln>
              <a:solidFill>
                <a:srgbClr val="AF8763"/>
              </a:solidFill>
              <a:latin typeface="+mn-lt"/>
            </a:endParaRPr>
          </a:p>
        </p:txBody>
      </p:sp>
      <p:pic>
        <p:nvPicPr>
          <p:cNvPr id="40" name="39 Imagen" descr="objets_50_franiemargot.png"/>
          <p:cNvPicPr>
            <a:picLocks noChangeAspect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276600" y="1773238"/>
            <a:ext cx="2322513" cy="27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87031">
    <p:sndAc>
      <p:stSnd>
        <p:snd r:embed="rId3" name="308pianoromaticomexicano E.Cortazar-serenit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7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7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9" presetClass="entr" presetSubtype="0" accel="10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600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7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7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7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7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" presetClass="exit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" dur="7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" presetClass="exit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2" dur="7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3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3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3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3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3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5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280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8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9" presetClass="entr" presetSubtype="0" ac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7" presetClass="entr" presetSubtype="1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9" presetClass="entr" presetSubtype="0" accel="10000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51" grpId="0" animBg="1"/>
      <p:bldP spid="53" grpId="0" animBg="1"/>
      <p:bldP spid="54" grpId="0" animBg="1"/>
      <p:bldP spid="56" grpId="0" animBg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3" grpId="0"/>
      <p:bldP spid="62" grpId="0"/>
      <p:bldP spid="58" grpId="0"/>
      <p:bldP spid="6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</TotalTime>
  <Words>168</Words>
  <Application>Microsoft Office PowerPoint</Application>
  <PresentationFormat>Presentación en pantalla (4:3)</PresentationFormat>
  <Paragraphs>40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Calibri</vt:lpstr>
      <vt:lpstr>Monotype Corsiva</vt:lpstr>
      <vt:lpstr>Calisto MT</vt:lpstr>
      <vt:lpstr>Tema de Office</vt:lpstr>
      <vt:lpstr>Diseño predeterminado</vt:lpstr>
      <vt:lpstr>Diapositiva 1</vt:lpstr>
      <vt:lpstr>Diapositiva 2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Blancos Jazmins</dc:title>
  <dc:subject>Candela Martì</dc:subject>
  <dc:creator>Mar</dc:creator>
  <cp:keywords>poema</cp:keywords>
  <cp:lastModifiedBy>Mar</cp:lastModifiedBy>
  <cp:revision>69</cp:revision>
  <dcterms:created xsi:type="dcterms:W3CDTF">2015-10-29T22:25:52Z</dcterms:created>
  <dcterms:modified xsi:type="dcterms:W3CDTF">2015-11-12T14:19:21Z</dcterms:modified>
</cp:coreProperties>
</file>