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6" r:id="rId2"/>
  </p:sldMasterIdLst>
  <p:notesMasterIdLst>
    <p:notesMasterId r:id="rId25"/>
  </p:notesMasterIdLst>
  <p:sldIdLst>
    <p:sldId id="309" r:id="rId3"/>
    <p:sldId id="273" r:id="rId4"/>
    <p:sldId id="306" r:id="rId5"/>
    <p:sldId id="302" r:id="rId6"/>
    <p:sldId id="301" r:id="rId7"/>
    <p:sldId id="294" r:id="rId8"/>
    <p:sldId id="325" r:id="rId9"/>
    <p:sldId id="324" r:id="rId10"/>
    <p:sldId id="322" r:id="rId11"/>
    <p:sldId id="318" r:id="rId12"/>
    <p:sldId id="315" r:id="rId13"/>
    <p:sldId id="278" r:id="rId14"/>
    <p:sldId id="334" r:id="rId15"/>
    <p:sldId id="337" r:id="rId16"/>
    <p:sldId id="326" r:id="rId17"/>
    <p:sldId id="359" r:id="rId18"/>
    <p:sldId id="374" r:id="rId19"/>
    <p:sldId id="378" r:id="rId20"/>
    <p:sldId id="379" r:id="rId21"/>
    <p:sldId id="361" r:id="rId22"/>
    <p:sldId id="336" r:id="rId23"/>
    <p:sldId id="380" r:id="rId24"/>
  </p:sldIdLst>
  <p:sldSz cx="9144000" cy="5715000" type="screen16x1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hFyzFR2n+mvri40qI8ocA==" hashData="eoXUxS554hzatcgNQi7SoSM8JA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2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636" autoAdjust="0"/>
    <p:restoredTop sz="94660"/>
  </p:normalViewPr>
  <p:slideViewPr>
    <p:cSldViewPr>
      <p:cViewPr>
        <p:scale>
          <a:sx n="60" d="100"/>
          <a:sy n="60" d="100"/>
        </p:scale>
        <p:origin x="-870" y="-564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12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9C367A-F3DE-41EE-9A88-FC5164CF74FA}" type="datetimeFigureOut">
              <a:rPr lang="es-ES" smtClean="0"/>
              <a:t>14/07/2014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D1D875-721C-4F70-85C4-6F6C6089FF5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295246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D1D875-721C-4F70-85C4-6F6C6089FF57}" type="slidenum">
              <a:rPr lang="es-ES" smtClean="0"/>
              <a:t>15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273918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97D92-CE6B-42AF-93BF-71E40539574F}" type="datetimeFigureOut">
              <a:rPr lang="es-ES" smtClean="0"/>
              <a:t>14/07/2014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03C03-19D9-4D1C-9F4E-9F77DE81629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55010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592">
        <p14:switch dir="r"/>
      </p:transition>
    </mc:Choice>
    <mc:Fallback xmlns="">
      <p:transition spd="slow" advTm="15592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6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16295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05072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40560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0723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3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279263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91689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22627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63336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2754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195920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70216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5606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20649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75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75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0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C97D92-CE6B-42AF-93BF-71E40539574F}" type="datetimeFigureOut">
              <a:rPr lang="es-ES" smtClean="0"/>
              <a:t>14/07/2014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403C03-19D9-4D1C-9F4E-9F77DE81629C}" type="slidenum">
              <a:rPr lang="es-ES" smtClean="0"/>
              <a:t>‹Nº›</a:t>
            </a:fld>
            <a:endParaRPr lang="es-ES"/>
          </a:p>
        </p:txBody>
      </p:sp>
      <p:pic>
        <p:nvPicPr>
          <p:cNvPr id="7" name="Picture 3" descr="C:\Users\Eleni\Desktop\Besos del Mundial 2014 Helen\1.png"/>
          <p:cNvPicPr>
            <a:picLocks noChangeAspect="1" noChangeArrowheads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9144000" cy="572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65721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</p:sldLayoutIdLst>
  <mc:AlternateContent xmlns:mc="http://schemas.openxmlformats.org/markup-compatibility/2006" xmlns:p14="http://schemas.microsoft.com/office/powerpoint/2010/main">
    <mc:Choice Requires="p14">
      <p:transition spd="slow" p14:dur="5000" advTm="15592">
        <p14:switch dir="r"/>
      </p:transition>
    </mc:Choice>
    <mc:Fallback xmlns="">
      <p:transition spd="slow" advTm="15592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865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33500"/>
            <a:ext cx="8229600" cy="37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204354"/>
            <a:ext cx="2895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4829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2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7" Type="http://schemas.openxmlformats.org/officeDocument/2006/relationships/image" Target="../media/image70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9.gif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 rot="20677073">
            <a:off x="4941466" y="3169511"/>
            <a:ext cx="2490742" cy="1023328"/>
          </a:xfrm>
          <a:prstGeom prst="rect">
            <a:avLst/>
          </a:prstGeom>
          <a:noFill/>
          <a:effectLst>
            <a:glow rad="228600">
              <a:srgbClr val="FFFF00">
                <a:alpha val="40000"/>
              </a:srgbClr>
            </a:glow>
          </a:effectLst>
        </p:spPr>
      </p:pic>
      <p:pic>
        <p:nvPicPr>
          <p:cNvPr id="1026" name="Picture 2" descr="C:\Users\Eleni\Desktop\Besos del Mundial 2014 Helen\Diapositiva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4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3" descr="C:\Users\Eleni\Desktop\Besos del Mundial 2014 Helen\Diapositiva2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37"/>
          <a:stretch/>
        </p:blipFill>
        <p:spPr bwMode="auto">
          <a:xfrm>
            <a:off x="6785" y="0"/>
            <a:ext cx="9137215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3393889" y="5206335"/>
            <a:ext cx="29129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AUTOMATICO</a:t>
            </a:r>
            <a:endParaRPr lang="es-ES" sz="2000" b="1" dirty="0">
              <a:solidFill>
                <a:srgbClr val="FF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6" name="Picture 4" descr="http://jolka.qwqw.hu/tarhely/jolka/kepek/201406/tanc12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388" y="-27149"/>
            <a:ext cx="4278007" cy="5013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9716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000">
        <p14:switch dir="r"/>
        <p:sndAc>
          <p:stSnd loop="1">
            <p:snd r:embed="rId2" name="Brasil 2014.wav"/>
          </p:stSnd>
        </p:sndAc>
      </p:transition>
    </mc:Choice>
    <mc:Fallback xmlns="">
      <p:transition spd="slow" advTm="17000">
        <p:fade/>
        <p:sndAc>
          <p:stSnd loop="1">
            <p:snd r:embed="rId8" name="Brasil 2014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leni\Desktop\Besos del Mundial 2014 Helen\Diapositiva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7" descr="C:\Users\Eleni\Desktop\Besos del Mundial 2014 Helen\Diapositiva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19" cy="5714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4" descr="C:\Users\Eleni\Desktop\Besos del Mundial 2014 Helen\Diapositiva1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56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592">
        <p14:switch dir="r"/>
      </p:transition>
    </mc:Choice>
    <mc:Fallback xmlns="">
      <p:transition spd="slow" advTm="1559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Besos del Mundial 2014 Helen\Diapositiva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4665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Besos del Mundial 2014 Helen\Diapositiva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690"/>
            <a:ext cx="9144000" cy="5721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C:\Users\Eleni\Desktop\Besos del Mundial 2014 Helen\Diapositiva2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2803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592">
        <p14:switch dir="r"/>
      </p:transition>
    </mc:Choice>
    <mc:Fallback xmlns="">
      <p:transition spd="slow" advTm="1559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Besos del Mundial 2014 Helen\Diapositiva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6" descr="C:\Users\Eleni\Desktop\Besos del Mundial 2014 Helen\Diapositiva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23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8" descr="C:\Users\Eleni\Desktop\Besos del Mundial 2014 Helen\Diapositiva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23" y="-8376"/>
            <a:ext cx="9183497" cy="572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7031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592">
        <p14:switch dir="r"/>
      </p:transition>
    </mc:Choice>
    <mc:Fallback xmlns="">
      <p:transition spd="slow" advTm="1559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C:\Users\Eleni\Desktop\Besos del Mundial 2014 Helen\Diapositiva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19" y="0"/>
            <a:ext cx="9143999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Besos del Mundial 2014 Helen\Diapositiva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3" descr="C:\Users\Eleni\Desktop\Besos del Mundial 2014 Helen\Diapositiva1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7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6" descr="C:\Users\Eleni\Desktop\Besos del Mundial 2014 Helen\Diapositiva5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20" y="0"/>
            <a:ext cx="9340248" cy="5749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8608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592">
        <p14:switch dir="r"/>
      </p:transition>
    </mc:Choice>
    <mc:Fallback xmlns="">
      <p:transition spd="slow" advTm="1559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C:\Users\Eleni\Desktop\Besos del Mundial 2014 Helen\Diapositiva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0" y="313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8" descr="C:\Users\Eleni\Desktop\Besos del Mundial 2014 Helen\Diapositiva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62149" cy="5728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7" descr="C:\Users\Eleni\Desktop\Besos del Mundial 2014 Helen\Diapositiva1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4632" y="1687"/>
            <a:ext cx="9248631" cy="5727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1" descr="C:\Users\Eleni\Desktop\Besos del Mundial 2014 Helen\Diapositiva4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75404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6812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592">
        <p14:switch dir="r"/>
      </p:transition>
    </mc:Choice>
    <mc:Fallback xmlns="">
      <p:transition spd="slow" advTm="1559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3" presetClass="entr" presetSubtype="32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Besos del Mundial 2014 Helen\Diapositiva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296" y="0"/>
            <a:ext cx="9204112" cy="5733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8" descr="C:\Users\Eleni\Desktop\Besos del Mundial 2014 Helen\Diapositiva4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0110"/>
            <a:ext cx="9144000" cy="5763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1" descr="C:\Users\Eleni\Desktop\Besos del Mundial 2014 Helen\Diapositiva6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355344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588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592">
        <p14:switch dir="r"/>
      </p:transition>
    </mc:Choice>
    <mc:Fallback xmlns="">
      <p:transition spd="slow" advTm="1559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Besos del Mundial 2014 Helen\Diapositiva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42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5" descr="C:\Users\Eleni\Desktop\Besos del Mundial 2014 Helen\Diapositiva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62667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1" descr="C:\Users\Eleni\Desktop\Besos del Mundial 2014 Helen\Diapositiva2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0052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3000">
        <p14:switch dir="r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Besos del Mundial 2014 Helen\Diapositiva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46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Eleni\Desktop\Besos del Mundial 2014 Helen\Diapositiva2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806"/>
            <a:ext cx="9144000" cy="5775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0" descr="C:\Users\Eleni\Desktop\Besos del Mundial 2014 Helen\Diapositiva1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468" y="-28806"/>
            <a:ext cx="9144000" cy="5775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2512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592">
        <p14:switch dir="r"/>
      </p:transition>
    </mc:Choice>
    <mc:Fallback xmlns="">
      <p:transition spd="slow" advTm="1559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Eleni\Desktop\Besos del Mundial 2014 Helen\Diapositiva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972" y="-166836"/>
            <a:ext cx="9162971" cy="5897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7" descr="C:\Users\Eleni\Desktop\Besos del Mundial 2014 Helen\Diapositiva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6836"/>
            <a:ext cx="9144000" cy="5897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6" descr="C:\Users\Eleni\Desktop\Besos del Mundial 2014 Helen\Diapositiva3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310852"/>
            <a:ext cx="9338051" cy="6041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0091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592">
        <p14:switch dir="r"/>
      </p:transition>
    </mc:Choice>
    <mc:Fallback xmlns="">
      <p:transition spd="slow" advTm="1559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C:\Users\Eleni\Desktop\Besos del Mundial 2014 Helen\Diapositiva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94828"/>
            <a:ext cx="9361040" cy="5815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7" descr="C:\Users\Eleni\Desktop\Besos del Mundial 2014 Helen\Diapositiva5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248" y="-75045"/>
            <a:ext cx="9361768" cy="5795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0" descr="C:\Users\Eleni\Desktop\Besos del Mundial 2014 Helen\Diapositiva2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4574" y="-94828"/>
            <a:ext cx="9377093" cy="5815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1103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592">
        <p14:switch dir="r"/>
      </p:transition>
    </mc:Choice>
    <mc:Fallback xmlns="">
      <p:transition spd="slow" advTm="1559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C:\Users\Eleni\Desktop\Besos del Mundial 2014 Helen\Diapositiva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41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3" descr="C:\Users\Eleni\Desktop\Besos del Mundial 2014 Helen\Diapositiva3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3"/>
          <a:stretch/>
        </p:blipFill>
        <p:spPr bwMode="auto">
          <a:xfrm>
            <a:off x="0" y="0"/>
            <a:ext cx="9144000" cy="5741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4" descr="C:\Users\Eleni\Desktop\Besos del Mundial 2014 Helen\Diapositiva3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9747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592">
        <p14:switch dir="r"/>
      </p:transition>
    </mc:Choice>
    <mc:Fallback xmlns="">
      <p:transition spd="slow" advTm="1559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C:\Users\Eleni\Desktop\Besos del Mundial 2014 Helen\Diapositiva5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5851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9" descr="C:\Users\Eleni\Desktop\Besos del Mundial 2014 Helen\Diapositiva4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63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8" descr="C:\Users\Eleni\Desktop\Besos del Mundial 2014 Helen\Diapositiva5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5330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592">
        <p14:switch dir="r"/>
      </p:transition>
    </mc:Choice>
    <mc:Fallback xmlns="">
      <p:transition spd="slow" advTm="1559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10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1" presetClass="entr" presetSubtype="1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Besos del Mundial 2014 Helen\Diapositiva4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Besos del Mundial 2014 Helen\Diapositiva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163050" cy="5953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7" descr="C:\Users\Eleni\Desktop\Besos del Mundial 2014 Helen\Diapositiva4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144000" cy="5953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1849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592">
        <p14:switch dir="r"/>
      </p:transition>
    </mc:Choice>
    <mc:Fallback xmlns="">
      <p:transition spd="slow" advTm="1559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Besos del Mundial 2014 Helen\Diapositiva6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Besos de Brasil 2014\Diapositiva6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0234"/>
            <a:ext cx="9144000" cy="5840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C:\Users\Eleni\Desktop\Besos del Mundial 2014 Helen\Diapositiva4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0234"/>
            <a:ext cx="9144000" cy="5840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Eleni\Desktop\Besos del Mundial 2014 Helen\Diapositiva4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48" y="-30234"/>
            <a:ext cx="9144000" cy="5840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5981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592">
        <p14:switch dir="r"/>
      </p:transition>
    </mc:Choice>
    <mc:Fallback xmlns="">
      <p:transition spd="slow" advTm="1559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Besos del Mundial 2014 Helen\Diapositiva6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94828"/>
            <a:ext cx="9361040" cy="5821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7" descr="C:\Users\Eleni\Desktop\Besos del Mundial 2014 Helen\Diapositiva6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19851"/>
            <a:ext cx="9361040" cy="5846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8" descr="C:\Users\Eleni\Desktop\Besos del Mundial 2014 Helen\Diapositiva3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19852"/>
            <a:ext cx="9361040" cy="6073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2363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592">
        <p14:switch dir="r"/>
      </p:transition>
    </mc:Choice>
    <mc:Fallback xmlns="">
      <p:transition spd="slow" advTm="1559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528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Besos de Brasil 2014\Diapositiva7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C:\Users\Eleni\Desktop\Besos de Brasil 2014\Diapositiva75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97" r="13620"/>
          <a:stretch/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Eleni\Desktop\Besos del Mundial 2014 Helen\Diapositiva6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37" y="11621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:\Users\Eleni\Desktop\Besos del Mundial 2014 Helen\Diapositiva6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37" y="33895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4546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592">
        <p14:switch dir="r"/>
      </p:transition>
    </mc:Choice>
    <mc:Fallback xmlns="">
      <p:transition spd="slow" advTm="1559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Besos de Brasil 2014\Diapositiva6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0899" cy="5733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" descr="C:\Users\Eleni\Desktop\Besos de Brasil 2014\Diapositiva7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9" y="0"/>
            <a:ext cx="9132851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 descr="C:\Users\Eleni\Desktop\Besos de Brasil 2014\Diapositiva7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246"/>
            <a:ext cx="9144000" cy="5747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4700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592">
        <p14:switch dir="r"/>
      </p:transition>
    </mc:Choice>
    <mc:Fallback xmlns="">
      <p:transition spd="slow" advTm="1559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Besos de Brasil 2014\Diapositiva6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740" y="0"/>
            <a:ext cx="927526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C:\Users\Eleni\Desktop\Besos de Brasil 2014\Diapositiva7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740" y="0"/>
            <a:ext cx="927526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7" descr="C:\Users\Eleni\Desktop\Besos de Brasil 2014\Diapositiva7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7" descr="C:\Users\Eleni\Desktop\Besos del Mundial 2014 Helen\Diapositiva3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2400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592">
        <p14:switch dir="r"/>
      </p:transition>
    </mc:Choice>
    <mc:Fallback>
      <p:transition spd="slow" advTm="1559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Besos del Mundial 2014 Helen\Diapositiva6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2" descr="C:\Users\Eleni\Desktop\Besos del Mundial 2014 Helen\Diapositiva5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96" y="18462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Eleni\Desktop\Besos del Mundial 2014 Helen\Diapositiva4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7211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592">
        <p14:switch dir="r"/>
      </p:transition>
    </mc:Choice>
    <mc:Fallback>
      <p:transition spd="slow" advTm="1559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ntr" presetSubtype="1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Besos del Mundial 2014 Helen\Diapositiva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45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323528" y="265212"/>
            <a:ext cx="3779912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ES" sz="2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El Mundial despierta las expresiones de amor más cariñosas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altLang="es-E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4" name="Picture 4" descr="http://jolka.qwqw.hu/tarhely/jolka/kepek/201406/tanc1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89348"/>
            <a:ext cx="2766839" cy="324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 rot="20677073">
            <a:off x="1603102" y="4676662"/>
            <a:ext cx="1657607" cy="681032"/>
          </a:xfrm>
          <a:prstGeom prst="rect">
            <a:avLst/>
          </a:prstGeom>
          <a:noFill/>
          <a:effectLst>
            <a:glow rad="228600">
              <a:srgbClr val="FFFF00">
                <a:alpha val="40000"/>
              </a:srgbClr>
            </a:glow>
          </a:effectLst>
        </p:spPr>
      </p:pic>
      <p:pic>
        <p:nvPicPr>
          <p:cNvPr id="4102" name="Picture 6" descr="http://i950.photobucket.com/albums/ad343/elrinconcito/gifs/Amor/Corazones/GIF108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373639"/>
            <a:ext cx="1143000" cy="1095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://i950.photobucket.com/albums/ad343/elrinconcito/gifs/Amor/Corazones/GIF108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366807"/>
            <a:ext cx="1143000" cy="1095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://i950.photobucket.com/albums/ad343/elrinconcito/gifs/Amor/Corazones/GIF108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8775" y="3636259"/>
            <a:ext cx="1143000" cy="1095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2" descr="C:\Users\Eleni\Desktop\Besos del Mundial 2014 Helen\Diapositiva8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9992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0">
        <p14:switch dir="r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715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27000"/>
            <a:ext cx="8839200" cy="54610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54000"/>
            <a:ext cx="8534400" cy="52070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841500"/>
            <a:ext cx="304800" cy="2540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4826000"/>
            <a:ext cx="3811588" cy="45508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572004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3810002"/>
            <a:ext cx="2540000" cy="941917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1590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794002"/>
          <a:ext cx="3200400" cy="137160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4130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4130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794000"/>
          <a:ext cx="3200400" cy="137160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571500"/>
            <a:ext cx="7924800" cy="10795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9685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  <p:extLst>
      <p:ext uri="{BB962C8B-B14F-4D97-AF65-F5344CB8AC3E}">
        <p14:creationId xmlns:p14="http://schemas.microsoft.com/office/powerpoint/2010/main" val="1871400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578</TotalTime>
  <Words>71</Words>
  <Application>Microsoft Office PowerPoint</Application>
  <PresentationFormat>Presentación en pantalla (16:10)</PresentationFormat>
  <Paragraphs>31</Paragraphs>
  <Slides>22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Besos de Brasil 2014</dc:title>
  <dc:creator>Helen &amp; Bruji</dc:creator>
  <cp:lastModifiedBy>Eleni</cp:lastModifiedBy>
  <cp:revision>48</cp:revision>
  <dcterms:created xsi:type="dcterms:W3CDTF">2014-07-12T21:50:59Z</dcterms:created>
  <dcterms:modified xsi:type="dcterms:W3CDTF">2014-07-14T17:59:33Z</dcterms:modified>
</cp:coreProperties>
</file>