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8" r:id="rId2"/>
    <p:sldMasterId id="2147483670" r:id="rId3"/>
  </p:sldMasterIdLst>
  <p:notesMasterIdLst>
    <p:notesMasterId r:id="rId21"/>
  </p:notesMasterIdLst>
  <p:sldIdLst>
    <p:sldId id="368" r:id="rId4"/>
    <p:sldId id="265" r:id="rId5"/>
    <p:sldId id="354" r:id="rId6"/>
    <p:sldId id="356" r:id="rId7"/>
    <p:sldId id="355" r:id="rId8"/>
    <p:sldId id="367" r:id="rId9"/>
    <p:sldId id="370" r:id="rId10"/>
    <p:sldId id="363" r:id="rId11"/>
    <p:sldId id="362" r:id="rId12"/>
    <p:sldId id="373" r:id="rId13"/>
    <p:sldId id="374" r:id="rId14"/>
    <p:sldId id="379" r:id="rId15"/>
    <p:sldId id="357" r:id="rId16"/>
    <p:sldId id="389" r:id="rId17"/>
    <p:sldId id="375" r:id="rId18"/>
    <p:sldId id="369" r:id="rId19"/>
    <p:sldId id="390" r:id="rId20"/>
  </p:sldIdLst>
  <p:sldSz cx="10585450" cy="6911975"/>
  <p:notesSz cx="6858000" cy="9144000"/>
  <p:defaultTextStyle>
    <a:defPPr>
      <a:defRPr lang="es-ES"/>
    </a:defPPr>
    <a:lvl1pPr marL="0" algn="l" defTabSz="9994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9730" algn="l" defTabSz="9994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9463" algn="l" defTabSz="9994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9191" algn="l" defTabSz="9994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8924" algn="l" defTabSz="9994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98655" algn="l" defTabSz="9994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98387" algn="l" defTabSz="9994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98117" algn="l" defTabSz="9994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97850" algn="l" defTabSz="9994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RRJuyBSdLTYY8ICzmGDfA==" hashData="fZcri06A/sTVZiR2nlVT6kBD2m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204" y="-192"/>
      </p:cViewPr>
      <p:guideLst>
        <p:guide orient="horz" pos="2177"/>
        <p:guide pos="3334"/>
      </p:guideLst>
    </p:cSldViewPr>
  </p:slideViewPr>
  <p:outlineViewPr>
    <p:cViewPr>
      <p:scale>
        <a:sx n="33" d="100"/>
        <a:sy n="33" d="100"/>
      </p:scale>
      <p:origin x="0" y="851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9B3FF6-2AB3-4B8A-9909-088D568185E4}" type="datetimeFigureOut">
              <a:rPr lang="es-ES" smtClean="0"/>
              <a:t>08/08/2017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4863" y="685800"/>
            <a:ext cx="52482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1FA0A-D9BB-4F14-94D7-272E6D4642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5248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1FA0A-D9BB-4F14-94D7-272E6D4642F4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3398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1FA0A-D9BB-4F14-94D7-272E6D4642F4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6695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8641" y="276228"/>
            <a:ext cx="9528175" cy="1152525"/>
          </a:xfrm>
          <a:prstGeom prst="rect">
            <a:avLst/>
          </a:prstGeom>
        </p:spPr>
        <p:txBody>
          <a:bodyPr lIns="91417" tIns="45708" rIns="91417" bIns="4570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64650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8641" y="276228"/>
            <a:ext cx="9528175" cy="1152525"/>
          </a:xfrm>
          <a:prstGeom prst="rect">
            <a:avLst/>
          </a:prstGeom>
        </p:spPr>
        <p:txBody>
          <a:bodyPr lIns="91417" tIns="45708" rIns="91417" bIns="4570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7092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9276" y="276799"/>
            <a:ext cx="9526905" cy="1151996"/>
          </a:xfrm>
          <a:prstGeom prst="rect">
            <a:avLst/>
          </a:prstGeom>
        </p:spPr>
        <p:txBody>
          <a:bodyPr lIns="91409" tIns="45704" rIns="91409" bIns="4570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9276" y="1612799"/>
            <a:ext cx="9526905" cy="4561584"/>
          </a:xfrm>
          <a:prstGeom prst="rect">
            <a:avLst/>
          </a:prstGeom>
        </p:spPr>
        <p:txBody>
          <a:bodyPr lIns="91409" tIns="45704" rIns="91409" bIns="4570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529273" y="6406381"/>
            <a:ext cx="2469938" cy="367999"/>
          </a:xfrm>
          <a:prstGeom prst="rect">
            <a:avLst/>
          </a:prstGeom>
        </p:spPr>
        <p:txBody>
          <a:bodyPr lIns="91409" tIns="45704" rIns="91409" bIns="45704"/>
          <a:lstStyle/>
          <a:p>
            <a:fld id="{F49A728B-23F5-444A-A0D0-5BD0A59D87F6}" type="datetimeFigureOut">
              <a:rPr lang="es-ES" smtClean="0"/>
              <a:t>08/08/2017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616699" y="6406381"/>
            <a:ext cx="3352059" cy="367999"/>
          </a:xfrm>
          <a:prstGeom prst="rect">
            <a:avLst/>
          </a:prstGeom>
        </p:spPr>
        <p:txBody>
          <a:bodyPr lIns="91409" tIns="45704" rIns="91409" bIns="45704"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6239" y="6406381"/>
            <a:ext cx="2469938" cy="367999"/>
          </a:xfrm>
          <a:prstGeom prst="rect">
            <a:avLst/>
          </a:prstGeom>
        </p:spPr>
        <p:txBody>
          <a:bodyPr lIns="91409" tIns="45704" rIns="91409" bIns="45704"/>
          <a:lstStyle/>
          <a:p>
            <a:fld id="{B322D9EA-902E-4075-B340-0E973FB3B2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21624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529273" y="6406381"/>
            <a:ext cx="2469938" cy="367999"/>
          </a:xfrm>
          <a:prstGeom prst="rect">
            <a:avLst/>
          </a:prstGeom>
        </p:spPr>
        <p:txBody>
          <a:bodyPr lIns="91409" tIns="45704" rIns="91409" bIns="45704"/>
          <a:lstStyle/>
          <a:p>
            <a:fld id="{F49A728B-23F5-444A-A0D0-5BD0A59D87F6}" type="datetimeFigureOut">
              <a:rPr lang="es-ES" smtClean="0"/>
              <a:t>08/08/2017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616699" y="6406381"/>
            <a:ext cx="3352059" cy="367999"/>
          </a:xfrm>
          <a:prstGeom prst="rect">
            <a:avLst/>
          </a:prstGeom>
        </p:spPr>
        <p:txBody>
          <a:bodyPr lIns="91409" tIns="45704" rIns="91409" bIns="45704"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6239" y="6406381"/>
            <a:ext cx="2469938" cy="367999"/>
          </a:xfrm>
          <a:prstGeom prst="rect">
            <a:avLst/>
          </a:prstGeom>
        </p:spPr>
        <p:txBody>
          <a:bodyPr lIns="91409" tIns="45704" rIns="91409" bIns="45704"/>
          <a:lstStyle/>
          <a:p>
            <a:fld id="{B322D9EA-902E-4075-B340-0E973FB3B2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6500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3911" y="2147195"/>
            <a:ext cx="8997633" cy="148159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87820" y="3916786"/>
            <a:ext cx="7409815" cy="176639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9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9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94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92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9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98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98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98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08/08/2017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269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08/08/2017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442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6177" y="4441586"/>
            <a:ext cx="8997633" cy="137279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6177" y="2929590"/>
            <a:ext cx="8997633" cy="1511994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981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96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94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92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990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989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987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98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08/08/2017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945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08/08/2017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429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74451" y="276802"/>
            <a:ext cx="2381726" cy="589757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9272" y="276802"/>
            <a:ext cx="6968755" cy="589757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08/08/2017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696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3910" y="2147209"/>
            <a:ext cx="8997633" cy="1481595"/>
          </a:xfrm>
          <a:prstGeom prst="rect">
            <a:avLst/>
          </a:prstGeom>
        </p:spPr>
        <p:txBody>
          <a:bodyPr lIns="99717" tIns="49856" rIns="99717" bIns="4985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87819" y="3916787"/>
            <a:ext cx="7409815" cy="1766395"/>
          </a:xfrm>
          <a:prstGeom prst="rect">
            <a:avLst/>
          </a:prstGeom>
        </p:spPr>
        <p:txBody>
          <a:bodyPr lIns="99717" tIns="49856" rIns="99717" bIns="49856"/>
          <a:lstStyle>
            <a:lvl1pPr marL="0" indent="0" algn="ctr">
              <a:buNone/>
              <a:defRPr/>
            </a:lvl1pPr>
            <a:lvl2pPr marL="498578" indent="0" algn="ctr">
              <a:buNone/>
              <a:defRPr/>
            </a:lvl2pPr>
            <a:lvl3pPr marL="997163" indent="0" algn="ctr">
              <a:buNone/>
              <a:defRPr/>
            </a:lvl3pPr>
            <a:lvl4pPr marL="1495742" indent="0" algn="ctr">
              <a:buNone/>
              <a:defRPr/>
            </a:lvl4pPr>
            <a:lvl5pPr marL="1994321" indent="0" algn="ctr">
              <a:buNone/>
              <a:defRPr/>
            </a:lvl5pPr>
            <a:lvl6pPr marL="2492913" indent="0" algn="ctr">
              <a:buNone/>
              <a:defRPr/>
            </a:lvl6pPr>
            <a:lvl7pPr marL="2991482" indent="0" algn="ctr">
              <a:buNone/>
              <a:defRPr/>
            </a:lvl7pPr>
            <a:lvl8pPr marL="3490057" indent="0" algn="ctr">
              <a:buNone/>
              <a:defRPr/>
            </a:lvl8pPr>
            <a:lvl9pPr marL="398864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231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9277" y="276828"/>
            <a:ext cx="9526905" cy="1151997"/>
          </a:xfrm>
          <a:prstGeom prst="rect">
            <a:avLst/>
          </a:prstGeom>
        </p:spPr>
        <p:txBody>
          <a:bodyPr lIns="99717" tIns="49856" rIns="99717" bIns="4985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9277" y="1612795"/>
            <a:ext cx="9526905" cy="4561585"/>
          </a:xfrm>
          <a:prstGeom prst="rect">
            <a:avLst/>
          </a:prstGeom>
        </p:spPr>
        <p:txBody>
          <a:bodyPr lIns="99717" tIns="49856" rIns="99717" bIns="4985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296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6177" y="4441589"/>
            <a:ext cx="8997633" cy="1372796"/>
          </a:xfrm>
          <a:prstGeom prst="rect">
            <a:avLst/>
          </a:prstGeom>
        </p:spPr>
        <p:txBody>
          <a:bodyPr lIns="99717" tIns="49856" rIns="99717" bIns="49856"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6177" y="2929593"/>
            <a:ext cx="8997633" cy="1511994"/>
          </a:xfrm>
          <a:prstGeom prst="rect">
            <a:avLst/>
          </a:prstGeom>
        </p:spPr>
        <p:txBody>
          <a:bodyPr lIns="99717" tIns="49856" rIns="99717" bIns="49856" anchor="b"/>
          <a:lstStyle>
            <a:lvl1pPr marL="0" indent="0">
              <a:buNone/>
              <a:defRPr sz="2200"/>
            </a:lvl1pPr>
            <a:lvl2pPr marL="498578" indent="0">
              <a:buNone/>
              <a:defRPr sz="2000"/>
            </a:lvl2pPr>
            <a:lvl3pPr marL="997163" indent="0">
              <a:buNone/>
              <a:defRPr sz="1700"/>
            </a:lvl3pPr>
            <a:lvl4pPr marL="1495742" indent="0">
              <a:buNone/>
              <a:defRPr sz="1500"/>
            </a:lvl4pPr>
            <a:lvl5pPr marL="1994321" indent="0">
              <a:buNone/>
              <a:defRPr sz="1500"/>
            </a:lvl5pPr>
            <a:lvl6pPr marL="2492913" indent="0">
              <a:buNone/>
              <a:defRPr sz="1500"/>
            </a:lvl6pPr>
            <a:lvl7pPr marL="2991482" indent="0">
              <a:buNone/>
              <a:defRPr sz="1500"/>
            </a:lvl7pPr>
            <a:lvl8pPr marL="3490057" indent="0">
              <a:buNone/>
              <a:defRPr sz="1500"/>
            </a:lvl8pPr>
            <a:lvl9pPr marL="3988643" indent="0">
              <a:buNone/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3948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9277" y="276828"/>
            <a:ext cx="9526905" cy="1151997"/>
          </a:xfrm>
          <a:prstGeom prst="rect">
            <a:avLst/>
          </a:prstGeom>
        </p:spPr>
        <p:txBody>
          <a:bodyPr lIns="99717" tIns="49856" rIns="99717" bIns="4985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9276" y="1612795"/>
            <a:ext cx="4675240" cy="4561585"/>
          </a:xfrm>
          <a:prstGeom prst="rect">
            <a:avLst/>
          </a:prstGeom>
        </p:spPr>
        <p:txBody>
          <a:bodyPr lIns="99717" tIns="49856" rIns="99717" bIns="49856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80940" y="1612795"/>
            <a:ext cx="4675240" cy="4561585"/>
          </a:xfrm>
          <a:prstGeom prst="rect">
            <a:avLst/>
          </a:prstGeom>
        </p:spPr>
        <p:txBody>
          <a:bodyPr lIns="99717" tIns="49856" rIns="99717" bIns="49856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867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9277" y="276828"/>
            <a:ext cx="9526905" cy="1151997"/>
          </a:xfrm>
          <a:prstGeom prst="rect">
            <a:avLst/>
          </a:prstGeom>
        </p:spPr>
        <p:txBody>
          <a:bodyPr lIns="99717" tIns="49856" rIns="99717" bIns="49856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9276" y="1547196"/>
            <a:ext cx="4677079" cy="644799"/>
          </a:xfrm>
          <a:prstGeom prst="rect">
            <a:avLst/>
          </a:prstGeom>
        </p:spPr>
        <p:txBody>
          <a:bodyPr lIns="99717" tIns="49856" rIns="99717" bIns="49856" anchor="b"/>
          <a:lstStyle>
            <a:lvl1pPr marL="0" indent="0">
              <a:buNone/>
              <a:defRPr sz="2700" b="1"/>
            </a:lvl1pPr>
            <a:lvl2pPr marL="498578" indent="0">
              <a:buNone/>
              <a:defRPr sz="2200" b="1"/>
            </a:lvl2pPr>
            <a:lvl3pPr marL="997163" indent="0">
              <a:buNone/>
              <a:defRPr sz="2000" b="1"/>
            </a:lvl3pPr>
            <a:lvl4pPr marL="1495742" indent="0">
              <a:buNone/>
              <a:defRPr sz="1700" b="1"/>
            </a:lvl4pPr>
            <a:lvl5pPr marL="1994321" indent="0">
              <a:buNone/>
              <a:defRPr sz="1700" b="1"/>
            </a:lvl5pPr>
            <a:lvl6pPr marL="2492913" indent="0">
              <a:buNone/>
              <a:defRPr sz="1700" b="1"/>
            </a:lvl6pPr>
            <a:lvl7pPr marL="2991482" indent="0">
              <a:buNone/>
              <a:defRPr sz="1700" b="1"/>
            </a:lvl7pPr>
            <a:lvl8pPr marL="3490057" indent="0">
              <a:buNone/>
              <a:defRPr sz="1700" b="1"/>
            </a:lvl8pPr>
            <a:lvl9pPr marL="3988643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276" y="2191997"/>
            <a:ext cx="4677079" cy="3982386"/>
          </a:xfrm>
          <a:prstGeom prst="rect">
            <a:avLst/>
          </a:prstGeom>
        </p:spPr>
        <p:txBody>
          <a:bodyPr lIns="99717" tIns="49856" rIns="99717" bIns="49856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77276" y="1547196"/>
            <a:ext cx="4678916" cy="644799"/>
          </a:xfrm>
          <a:prstGeom prst="rect">
            <a:avLst/>
          </a:prstGeom>
        </p:spPr>
        <p:txBody>
          <a:bodyPr lIns="99717" tIns="49856" rIns="99717" bIns="49856" anchor="b"/>
          <a:lstStyle>
            <a:lvl1pPr marL="0" indent="0">
              <a:buNone/>
              <a:defRPr sz="2700" b="1"/>
            </a:lvl1pPr>
            <a:lvl2pPr marL="498578" indent="0">
              <a:buNone/>
              <a:defRPr sz="2200" b="1"/>
            </a:lvl2pPr>
            <a:lvl3pPr marL="997163" indent="0">
              <a:buNone/>
              <a:defRPr sz="2000" b="1"/>
            </a:lvl3pPr>
            <a:lvl4pPr marL="1495742" indent="0">
              <a:buNone/>
              <a:defRPr sz="1700" b="1"/>
            </a:lvl4pPr>
            <a:lvl5pPr marL="1994321" indent="0">
              <a:buNone/>
              <a:defRPr sz="1700" b="1"/>
            </a:lvl5pPr>
            <a:lvl6pPr marL="2492913" indent="0">
              <a:buNone/>
              <a:defRPr sz="1700" b="1"/>
            </a:lvl6pPr>
            <a:lvl7pPr marL="2991482" indent="0">
              <a:buNone/>
              <a:defRPr sz="1700" b="1"/>
            </a:lvl7pPr>
            <a:lvl8pPr marL="3490057" indent="0">
              <a:buNone/>
              <a:defRPr sz="1700" b="1"/>
            </a:lvl8pPr>
            <a:lvl9pPr marL="3988643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77276" y="2191997"/>
            <a:ext cx="4678916" cy="3982386"/>
          </a:xfrm>
          <a:prstGeom prst="rect">
            <a:avLst/>
          </a:prstGeom>
        </p:spPr>
        <p:txBody>
          <a:bodyPr lIns="99717" tIns="49856" rIns="99717" bIns="49856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756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9277" y="276828"/>
            <a:ext cx="9526905" cy="1151997"/>
          </a:xfrm>
          <a:prstGeom prst="rect">
            <a:avLst/>
          </a:prstGeom>
        </p:spPr>
        <p:txBody>
          <a:bodyPr lIns="99717" tIns="49856" rIns="99717" bIns="4985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46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3031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9339" y="275232"/>
            <a:ext cx="3482540" cy="1171197"/>
          </a:xfrm>
          <a:prstGeom prst="rect">
            <a:avLst/>
          </a:prstGeom>
        </p:spPr>
        <p:txBody>
          <a:bodyPr lIns="99717" tIns="49856" rIns="99717" bIns="49856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38618" y="275204"/>
            <a:ext cx="5917561" cy="5899178"/>
          </a:xfrm>
          <a:prstGeom prst="rect">
            <a:avLst/>
          </a:prstGeom>
        </p:spPr>
        <p:txBody>
          <a:bodyPr lIns="99717" tIns="49856" rIns="99717" bIns="49856"/>
          <a:lstStyle>
            <a:lvl1pPr>
              <a:defRPr sz="35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9339" y="1446429"/>
            <a:ext cx="3482540" cy="4727983"/>
          </a:xfrm>
          <a:prstGeom prst="rect">
            <a:avLst/>
          </a:prstGeom>
        </p:spPr>
        <p:txBody>
          <a:bodyPr lIns="99717" tIns="49856" rIns="99717" bIns="49856"/>
          <a:lstStyle>
            <a:lvl1pPr marL="0" indent="0">
              <a:buNone/>
              <a:defRPr sz="1500"/>
            </a:lvl1pPr>
            <a:lvl2pPr marL="498578" indent="0">
              <a:buNone/>
              <a:defRPr sz="1300"/>
            </a:lvl2pPr>
            <a:lvl3pPr marL="997163" indent="0">
              <a:buNone/>
              <a:defRPr sz="1200"/>
            </a:lvl3pPr>
            <a:lvl4pPr marL="1495742" indent="0">
              <a:buNone/>
              <a:defRPr sz="1000"/>
            </a:lvl4pPr>
            <a:lvl5pPr marL="1994321" indent="0">
              <a:buNone/>
              <a:defRPr sz="1000"/>
            </a:lvl5pPr>
            <a:lvl6pPr marL="2492913" indent="0">
              <a:buNone/>
              <a:defRPr sz="1000"/>
            </a:lvl6pPr>
            <a:lvl7pPr marL="2991482" indent="0">
              <a:buNone/>
              <a:defRPr sz="1000"/>
            </a:lvl7pPr>
            <a:lvl8pPr marL="3490057" indent="0">
              <a:buNone/>
              <a:defRPr sz="1000"/>
            </a:lvl8pPr>
            <a:lvl9pPr marL="398864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4251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74826" y="4838384"/>
            <a:ext cx="6351270" cy="571202"/>
          </a:xfrm>
          <a:prstGeom prst="rect">
            <a:avLst/>
          </a:prstGeom>
        </p:spPr>
        <p:txBody>
          <a:bodyPr lIns="99717" tIns="49856" rIns="99717" bIns="49856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74826" y="617599"/>
            <a:ext cx="6351270" cy="4147185"/>
          </a:xfrm>
          <a:prstGeom prst="rect">
            <a:avLst/>
          </a:prstGeom>
        </p:spPr>
        <p:txBody>
          <a:bodyPr lIns="99717" tIns="49856" rIns="99717" bIns="49856"/>
          <a:lstStyle>
            <a:lvl1pPr marL="0" indent="0">
              <a:buNone/>
              <a:defRPr sz="3500"/>
            </a:lvl1pPr>
            <a:lvl2pPr marL="498578" indent="0">
              <a:buNone/>
              <a:defRPr sz="3100"/>
            </a:lvl2pPr>
            <a:lvl3pPr marL="997163" indent="0">
              <a:buNone/>
              <a:defRPr sz="2700"/>
            </a:lvl3pPr>
            <a:lvl4pPr marL="1495742" indent="0">
              <a:buNone/>
              <a:defRPr sz="2200"/>
            </a:lvl4pPr>
            <a:lvl5pPr marL="1994321" indent="0">
              <a:buNone/>
              <a:defRPr sz="2200"/>
            </a:lvl5pPr>
            <a:lvl6pPr marL="2492913" indent="0">
              <a:buNone/>
              <a:defRPr sz="2200"/>
            </a:lvl6pPr>
            <a:lvl7pPr marL="2991482" indent="0">
              <a:buNone/>
              <a:defRPr sz="2200"/>
            </a:lvl7pPr>
            <a:lvl8pPr marL="3490057" indent="0">
              <a:buNone/>
              <a:defRPr sz="2200"/>
            </a:lvl8pPr>
            <a:lvl9pPr marL="3988643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74826" y="5409624"/>
            <a:ext cx="6351270" cy="811198"/>
          </a:xfrm>
          <a:prstGeom prst="rect">
            <a:avLst/>
          </a:prstGeom>
        </p:spPr>
        <p:txBody>
          <a:bodyPr lIns="99717" tIns="49856" rIns="99717" bIns="49856"/>
          <a:lstStyle>
            <a:lvl1pPr marL="0" indent="0">
              <a:buNone/>
              <a:defRPr sz="1500"/>
            </a:lvl1pPr>
            <a:lvl2pPr marL="498578" indent="0">
              <a:buNone/>
              <a:defRPr sz="1300"/>
            </a:lvl2pPr>
            <a:lvl3pPr marL="997163" indent="0">
              <a:buNone/>
              <a:defRPr sz="1200"/>
            </a:lvl3pPr>
            <a:lvl4pPr marL="1495742" indent="0">
              <a:buNone/>
              <a:defRPr sz="1000"/>
            </a:lvl4pPr>
            <a:lvl5pPr marL="1994321" indent="0">
              <a:buNone/>
              <a:defRPr sz="1000"/>
            </a:lvl5pPr>
            <a:lvl6pPr marL="2492913" indent="0">
              <a:buNone/>
              <a:defRPr sz="1000"/>
            </a:lvl6pPr>
            <a:lvl7pPr marL="2991482" indent="0">
              <a:buNone/>
              <a:defRPr sz="1000"/>
            </a:lvl7pPr>
            <a:lvl8pPr marL="3490057" indent="0">
              <a:buNone/>
              <a:defRPr sz="1000"/>
            </a:lvl8pPr>
            <a:lvl9pPr marL="398864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7083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9277" y="276828"/>
            <a:ext cx="9526905" cy="1151997"/>
          </a:xfrm>
          <a:prstGeom prst="rect">
            <a:avLst/>
          </a:prstGeom>
        </p:spPr>
        <p:txBody>
          <a:bodyPr lIns="99717" tIns="49856" rIns="99717" bIns="4985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9277" y="1612795"/>
            <a:ext cx="9526905" cy="4561585"/>
          </a:xfrm>
          <a:prstGeom prst="rect">
            <a:avLst/>
          </a:prstGeom>
        </p:spPr>
        <p:txBody>
          <a:bodyPr vert="eaVert" lIns="99717" tIns="49856" rIns="99717" bIns="4985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5303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74451" y="276840"/>
            <a:ext cx="2381726" cy="5897579"/>
          </a:xfrm>
          <a:prstGeom prst="rect">
            <a:avLst/>
          </a:prstGeom>
        </p:spPr>
        <p:txBody>
          <a:bodyPr vert="eaVert" lIns="99717" tIns="49856" rIns="99717" bIns="4985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9272" y="276840"/>
            <a:ext cx="6968755" cy="5897579"/>
          </a:xfrm>
          <a:prstGeom prst="rect">
            <a:avLst/>
          </a:prstGeom>
        </p:spPr>
        <p:txBody>
          <a:bodyPr vert="eaVert" lIns="99717" tIns="49856" rIns="99717" bIns="4985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002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34300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0" r:id="rId3"/>
    <p:sldLayoutId id="2147483655" r:id="rId4"/>
  </p:sldLayoutIdLst>
  <p:timing>
    <p:tnLst>
      <p:par>
        <p:cTn id="1" dur="indefinite" restart="never" nodeType="tmRoot"/>
      </p:par>
    </p:tnLst>
  </p:timing>
  <p:txStyles>
    <p:titleStyle>
      <a:lvl1pPr algn="ctr" defTabSz="999463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4798" indent="-374798" algn="l" defTabSz="999463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2065" indent="-312331" algn="l" defTabSz="999463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49328" indent="-249866" algn="l" defTabSz="99946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9059" indent="-249866" algn="l" defTabSz="999463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8790" indent="-249866" algn="l" defTabSz="999463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8521" indent="-249866" algn="l" defTabSz="999463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252" indent="-249866" algn="l" defTabSz="999463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47984" indent="-249866" algn="l" defTabSz="999463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47715" indent="-249866" algn="l" defTabSz="999463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99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9730" algn="l" defTabSz="999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9463" algn="l" defTabSz="999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9191" algn="l" defTabSz="999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8924" algn="l" defTabSz="999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8655" algn="l" defTabSz="999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98387" algn="l" defTabSz="999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8117" algn="l" defTabSz="999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97850" algn="l" defTabSz="999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9275" y="276799"/>
            <a:ext cx="9526905" cy="1151996"/>
          </a:xfrm>
          <a:prstGeom prst="rect">
            <a:avLst/>
          </a:prstGeom>
        </p:spPr>
        <p:txBody>
          <a:bodyPr vert="horz" lIns="99963" tIns="49982" rIns="99963" bIns="49982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9275" y="1612797"/>
            <a:ext cx="9526905" cy="4561584"/>
          </a:xfrm>
          <a:prstGeom prst="rect">
            <a:avLst/>
          </a:prstGeom>
        </p:spPr>
        <p:txBody>
          <a:bodyPr vert="horz" lIns="99963" tIns="49982" rIns="99963" bIns="49982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9273" y="6406379"/>
            <a:ext cx="2469938" cy="367999"/>
          </a:xfrm>
          <a:prstGeom prst="rect">
            <a:avLst/>
          </a:prstGeom>
        </p:spPr>
        <p:txBody>
          <a:bodyPr vert="horz" lIns="99963" tIns="49982" rIns="99963" bIns="4998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99634"/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 defTabSz="999634"/>
              <a:t>08/08/2017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16698" y="6406379"/>
            <a:ext cx="3352059" cy="367999"/>
          </a:xfrm>
          <a:prstGeom prst="rect">
            <a:avLst/>
          </a:prstGeom>
        </p:spPr>
        <p:txBody>
          <a:bodyPr vert="horz" lIns="99963" tIns="49982" rIns="99963" bIns="4998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99634"/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6239" y="6406379"/>
            <a:ext cx="2469938" cy="367999"/>
          </a:xfrm>
          <a:prstGeom prst="rect">
            <a:avLst/>
          </a:prstGeom>
        </p:spPr>
        <p:txBody>
          <a:bodyPr vert="horz" lIns="99963" tIns="49982" rIns="99963" bIns="4998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99634"/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 defTabSz="999634"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848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5" r:id="rId4"/>
    <p:sldLayoutId id="2147483669" r:id="rId5"/>
  </p:sldLayoutIdLst>
  <p:txStyles>
    <p:titleStyle>
      <a:lvl1pPr algn="ctr" defTabSz="999634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4862" indent="-374862" algn="l" defTabSz="999634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2204" indent="-312385" algn="l" defTabSz="999634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49542" indent="-249908" algn="l" defTabSz="999634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9359" indent="-249908" algn="l" defTabSz="999634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9176" indent="-249908" algn="l" defTabSz="999634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8993" indent="-249908" algn="l" defTabSz="999634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808" indent="-249908" algn="l" defTabSz="999634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48627" indent="-249908" algn="l" defTabSz="999634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48443" indent="-249908" algn="l" defTabSz="999634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996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9816" algn="l" defTabSz="9996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9634" algn="l" defTabSz="9996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9449" algn="l" defTabSz="9996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9267" algn="l" defTabSz="9996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9084" algn="l" defTabSz="9996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98901" algn="l" defTabSz="9996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8717" algn="l" defTabSz="9996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98535" algn="l" defTabSz="9996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9273" y="6294391"/>
            <a:ext cx="2469938" cy="47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717" tIns="49856" rIns="99717" bIns="49856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9716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50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5pPr>
      <a:lvl6pPr marL="498578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6pPr>
      <a:lvl7pPr marL="997163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7pPr>
      <a:lvl8pPr marL="1495742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8pPr>
      <a:lvl9pPr marL="1994321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3938" indent="-373938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0194" indent="-311616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46460" indent="-249291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45030" indent="-249291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43614" indent="-249291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42195" indent="-249291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40770" indent="-249291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39361" indent="-249291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37935" indent="-249291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971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8578" algn="l" defTabSz="9971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7163" algn="l" defTabSz="9971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5742" algn="l" defTabSz="9971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4321" algn="l" defTabSz="9971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2913" algn="l" defTabSz="9971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91482" algn="l" defTabSz="9971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0057" algn="l" defTabSz="9971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8643" algn="l" defTabSz="9971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image" Target="../media/image19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gif"/><Relationship Id="rId7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1.png"/><Relationship Id="rId7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microsoft.com/office/2007/relationships/hdphoto" Target="../media/hdphoto3.wdp"/><Relationship Id="rId9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8.jpeg"/><Relationship Id="rId5" Type="http://schemas.microsoft.com/office/2007/relationships/hdphoto" Target="../media/hdphoto4.wdp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3" Type="http://schemas.openxmlformats.org/officeDocument/2006/relationships/image" Target="../media/image60.png"/><Relationship Id="rId7" Type="http://schemas.openxmlformats.org/officeDocument/2006/relationships/image" Target="../media/image6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gif"/><Relationship Id="rId7" Type="http://schemas.openxmlformats.org/officeDocument/2006/relationships/image" Target="../media/image6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10" Type="http://schemas.openxmlformats.org/officeDocument/2006/relationships/image" Target="../media/image72.jpeg"/><Relationship Id="rId4" Type="http://schemas.openxmlformats.org/officeDocument/2006/relationships/image" Target="../media/image66.gif"/><Relationship Id="rId9" Type="http://schemas.openxmlformats.org/officeDocument/2006/relationships/image" Target="../media/image7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73.gif"/><Relationship Id="rId7" Type="http://schemas.openxmlformats.org/officeDocument/2006/relationships/image" Target="../media/image7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10" Type="http://schemas.openxmlformats.org/officeDocument/2006/relationships/image" Target="../media/image78.gif"/><Relationship Id="rId4" Type="http://schemas.openxmlformats.org/officeDocument/2006/relationships/image" Target="../media/image74.gif"/><Relationship Id="rId9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85450" cy="691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www.maestropescador.com/download/Gifs/BESO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277" y="791690"/>
            <a:ext cx="3220708" cy="158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maestropescador.com/download/Gifs/BESO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325" y="4464099"/>
            <a:ext cx="3220708" cy="158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maestropescador.com/download/Gifs/BESO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861" y="647675"/>
            <a:ext cx="3220708" cy="158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85450" cy="691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maestropescador.com/download/Gifs/BESO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893" y="4824139"/>
            <a:ext cx="3220708" cy="158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0" y="0"/>
            <a:ext cx="10585450" cy="6909591"/>
            <a:chOff x="0" y="0"/>
            <a:chExt cx="10151605" cy="6909591"/>
          </a:xfrm>
        </p:grpSpPr>
        <p:pic>
          <p:nvPicPr>
            <p:cNvPr id="9" name="Picture 2" descr="C:\Users\Eleni\Desktop\ultimo escritorio\bellisima\0000EE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151605" cy="69095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http://www.maestropescador.com/download/Gifs/BESO2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1938" y="5327431"/>
              <a:ext cx="3220708" cy="15821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 descr="http://www.maestropescador.com/download/Gifs/BESO2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1230" y="5327432"/>
              <a:ext cx="3220708" cy="15821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4" descr="http://www.maestropescador.com/download/Gifs/BESO2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40" y="4983184"/>
              <a:ext cx="3220708" cy="15821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499" y="4500406"/>
            <a:ext cx="1672359" cy="71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551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11">
        <p:sndAc>
          <p:stSnd loop="1">
            <p:snd r:embed="rId2" name="sixpence_none_the_richer_kiss_me_(vmuzice.com).wav"/>
          </p:stSnd>
        </p:sndAc>
      </p:transition>
    </mc:Choice>
    <mc:Fallback>
      <p:transition spd="slow" advTm="25011">
        <p:sndAc>
          <p:stSnd loop="1">
            <p:snd r:embed="rId2" name="sixpence_none_the_richer_kiss_me_(vmuzice.co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25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Besos-Helen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0"/>
            <a:ext cx="10582275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2165" y="287637"/>
            <a:ext cx="9145016" cy="1384962"/>
          </a:xfrm>
          <a:prstGeom prst="rect">
            <a:avLst/>
          </a:prstGeom>
        </p:spPr>
        <p:txBody>
          <a:bodyPr wrap="square" lIns="91409" tIns="45704" rIns="91409" bIns="45704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Quién dijo que el amor y los besos son sólo cosa de humanos? Los animales también saben ser cariñosos y prueba de ello son estas tiernas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 amorosas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imágenes. </a:t>
            </a:r>
          </a:p>
        </p:txBody>
      </p:sp>
      <p:pic>
        <p:nvPicPr>
          <p:cNvPr id="5" name="Picture 2" descr="C:\Users\Eleni\Desktop\Besos-Helen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82280" cy="6921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Besos-Helen\Diapositiva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03" y="-1"/>
            <a:ext cx="10610083" cy="692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5158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79"/>
    </mc:Choice>
    <mc:Fallback>
      <p:transition spd="slow" advTm="26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85450" cy="697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3" descr="C:\Users\Eleni\Desktop\Besos-Helen\Diapositiva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164" y="-27307"/>
            <a:ext cx="10613617" cy="700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://liefdesplaatjes.nl/liefde11/liefdesplaatje51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79" y="211492"/>
            <a:ext cx="2942256" cy="3461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liefdesplaatjes.nl/liefde11/liefdesplaatje51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147" y="3588384"/>
            <a:ext cx="2882143" cy="339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liefdesplaatjes.nl/liefde11/liefdesplaatje51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562" y="65602"/>
            <a:ext cx="2994361" cy="3522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liefdesplaatjes.nl/liefde11/liefdesplaatje51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970" y="3672975"/>
            <a:ext cx="2753151" cy="323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164" y="-39689"/>
            <a:ext cx="10721491" cy="7168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3" descr="C:\Users\Eleni\Desktop\Besos-Helen\Diapositiva7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164" y="-144413"/>
            <a:ext cx="10721491" cy="7272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Eleni\Desktop\Besos-Helen\Diapositiva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77" y="-144414"/>
            <a:ext cx="10739102" cy="7272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87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554"/>
    </mc:Choice>
    <mc:Fallback>
      <p:transition spd="slow" advTm="38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85450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7" descr="C:\Users\Eleni\Desktop\Besos-Helen\Diapositiva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90"/>
            <a:ext cx="10585450" cy="694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://media.giphy.com/media/eNVD7AsB7OSJ2/giphy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261" y="3937301"/>
            <a:ext cx="28575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://media.giphy.com/media/eNVD7AsB7OSJ2/giphy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21" y="16869"/>
            <a:ext cx="28575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media.giphy.com/media/eNVD7AsB7OSJ2/giphy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973" y="3768725"/>
            <a:ext cx="28575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media.giphy.com/media/eNVD7AsB7OSJ2/giphy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25" y="-36290"/>
            <a:ext cx="28575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media.giphy.com/media/eNVD7AsB7OSJ2/giphy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293" y="1448330"/>
            <a:ext cx="3650285" cy="401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5" descr="C:\Users\Eleni\Desktop\Besos-Helen\Diapositiva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0"/>
            <a:ext cx="10582275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0" descr="C:\Users\Eleni\Desktop\Besos-Helen\Diapositiva2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90"/>
            <a:ext cx="10582275" cy="694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Eleni\Desktop\Besos-Helen\Diapositiva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971"/>
            <a:ext cx="10582275" cy="692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73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886"/>
    </mc:Choice>
    <mc:Fallback>
      <p:transition spd="slow" advTm="38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6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nodeType="withEffect">
                                  <p:stCondLst>
                                    <p:cond delay="17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585450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Besos-Helen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85450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85" b="95385" l="0" r="95993">
                        <a14:foregroundMark x1="33101" y1="9231" x2="33101" y2="9231"/>
                        <a14:foregroundMark x1="39199" y1="2308" x2="39199" y2="2308"/>
                        <a14:foregroundMark x1="39373" y1="13462" x2="39373" y2="13462"/>
                        <a14:foregroundMark x1="47561" y1="25000" x2="47561" y2="25000"/>
                        <a14:foregroundMark x1="46864" y1="15385" x2="46864" y2="15385"/>
                        <a14:foregroundMark x1="51742" y1="9231" x2="51742" y2="9231"/>
                        <a14:foregroundMark x1="58362" y1="6538" x2="58362" y2="6538"/>
                        <a14:foregroundMark x1="64460" y1="5385" x2="64460" y2="5385"/>
                        <a14:foregroundMark x1="56098" y1="15000" x2="56098" y2="1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81" y="719683"/>
            <a:ext cx="4641335" cy="210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85" b="95385" l="0" r="95993">
                        <a14:foregroundMark x1="33101" y1="9231" x2="33101" y2="9231"/>
                        <a14:foregroundMark x1="39199" y1="2308" x2="39199" y2="2308"/>
                        <a14:foregroundMark x1="39373" y1="13462" x2="39373" y2="13462"/>
                        <a14:foregroundMark x1="47561" y1="25000" x2="47561" y2="25000"/>
                        <a14:foregroundMark x1="46864" y1="15385" x2="46864" y2="15385"/>
                        <a14:foregroundMark x1="51742" y1="9231" x2="51742" y2="9231"/>
                        <a14:foregroundMark x1="58362" y1="6538" x2="58362" y2="6538"/>
                        <a14:foregroundMark x1="64460" y1="5385" x2="64460" y2="5385"/>
                        <a14:foregroundMark x1="56098" y1="15000" x2="56098" y2="1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50" y="3960043"/>
            <a:ext cx="4641335" cy="210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85" b="95385" l="0" r="95993">
                        <a14:foregroundMark x1="33101" y1="9231" x2="33101" y2="9231"/>
                        <a14:foregroundMark x1="39199" y1="2308" x2="39199" y2="2308"/>
                        <a14:foregroundMark x1="39373" y1="13462" x2="39373" y2="13462"/>
                        <a14:foregroundMark x1="47561" y1="25000" x2="47561" y2="25000"/>
                        <a14:foregroundMark x1="46864" y1="15385" x2="46864" y2="15385"/>
                        <a14:foregroundMark x1="51742" y1="9231" x2="51742" y2="9231"/>
                        <a14:foregroundMark x1="58362" y1="6538" x2="58362" y2="6538"/>
                        <a14:foregroundMark x1="64460" y1="5385" x2="64460" y2="5385"/>
                        <a14:foregroundMark x1="56098" y1="15000" x2="56098" y2="1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556" y="872083"/>
            <a:ext cx="4641335" cy="210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85" b="95385" l="0" r="95993">
                        <a14:foregroundMark x1="33101" y1="9231" x2="33101" y2="9231"/>
                        <a14:foregroundMark x1="39199" y1="2308" x2="39199" y2="2308"/>
                        <a14:foregroundMark x1="39373" y1="13462" x2="39373" y2="13462"/>
                        <a14:foregroundMark x1="47561" y1="25000" x2="47561" y2="25000"/>
                        <a14:foregroundMark x1="46864" y1="15385" x2="46864" y2="15385"/>
                        <a14:foregroundMark x1="51742" y1="9231" x2="51742" y2="9231"/>
                        <a14:foregroundMark x1="58362" y1="6538" x2="58362" y2="6538"/>
                        <a14:foregroundMark x1="64460" y1="5385" x2="64460" y2="5385"/>
                        <a14:foregroundMark x1="56098" y1="15000" x2="56098" y2="1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773" y="3960042"/>
            <a:ext cx="4641335" cy="210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Eleni\Desktop\Besos-Helen\Diapositiva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0"/>
            <a:ext cx="10582275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Eleni\Desktop\Besos-Helen\Diapositiva1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0" y="0"/>
            <a:ext cx="10596240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Eleni\Desktop\Besos-Helen\Diapositiva3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-13668"/>
            <a:ext cx="10585445" cy="692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48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605"/>
    </mc:Choice>
    <mc:Fallback>
      <p:transition spd="slow" advTm="426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8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2" y="2"/>
            <a:ext cx="10765333" cy="705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3.bp.blogspot.com/-m7wheAXxGKQ/Uf_OV51uQkI/AAAAAAABD5Q/0-hh1ikgzm8/s1600/Parejas+1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897" y="647675"/>
            <a:ext cx="218424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3.bp.blogspot.com/-m7wheAXxGKQ/Uf_OV51uQkI/AAAAAAABD5Q/0-hh1ikgzm8/s1600/Parejas+1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439" y="4106449"/>
            <a:ext cx="2079701" cy="205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3.bp.blogspot.com/-m7wheAXxGKQ/Uf_OV51uQkI/AAAAAAABD5Q/0-hh1ikgzm8/s1600/Parejas+1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640" y="791691"/>
            <a:ext cx="2329859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3.bp.blogspot.com/-m7wheAXxGKQ/Uf_OV51uQkI/AAAAAAABD5Q/0-hh1ikgzm8/s1600/Parejas+1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933" y="4106449"/>
            <a:ext cx="2115941" cy="209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3.bp.blogspot.com/-m7wheAXxGKQ/Uf_OV51uQkI/AAAAAAABD5Q/0-hh1ikgzm8/s1600/Parejas+1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541" y="1511771"/>
            <a:ext cx="218424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3.bp.blogspot.com/-m7wheAXxGKQ/Uf_OV51uQkI/AAAAAAABD5Q/0-hh1ikgzm8/s1600/Parejas+1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25" y="4464099"/>
            <a:ext cx="2079701" cy="205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://3.bp.blogspot.com/-m7wheAXxGKQ/Uf_OV51uQkI/AAAAAAABD5Q/0-hh1ikgzm8/s1600/Parejas+1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014" y="1439763"/>
            <a:ext cx="2329859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://3.bp.blogspot.com/-m7wheAXxGKQ/Uf_OV51uQkI/AAAAAAABD5Q/0-hh1ikgzm8/s1600/Parejas+1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763" y="4428257"/>
            <a:ext cx="2115941" cy="209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Eleni\Desktop\Besos-Helen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1" y="0"/>
            <a:ext cx="10762162" cy="705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3" y="-3176"/>
            <a:ext cx="10765333" cy="705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C:\Users\Eleni\Desktop\Besos-Helen\Diapositiva1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762" y="-3176"/>
            <a:ext cx="10790043" cy="705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3108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979"/>
    </mc:Choice>
    <mc:Fallback>
      <p:transition spd="slow" advTm="36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750"/>
                            </p:stCondLst>
                            <p:childTnLst>
                              <p:par>
                                <p:cTn id="8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8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2" y="2"/>
            <a:ext cx="10765333" cy="705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mg.imagenescool.com/ic/mariposas/mariposas_06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357" y="575667"/>
            <a:ext cx="18859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img.imagenescool.com/ic/mariposas/mariposas_06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357" y="3781966"/>
            <a:ext cx="18859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img.imagenescool.com/ic/mariposas/mariposas_06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20917" y="740255"/>
            <a:ext cx="18859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img.imagenescool.com/ic/mariposas/mariposas_06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08949" y="3898557"/>
            <a:ext cx="18859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2" descr="C:\Users\Eleni\Desktop\Besos-Helen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1" y="0"/>
            <a:ext cx="10762162" cy="705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8" descr="C:\Users\Eleni\Desktop\Besos-Helen\Diapositiva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1" y="1"/>
            <a:ext cx="10762162" cy="705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955" y="-1"/>
            <a:ext cx="10856280" cy="705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936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291"/>
    </mc:Choice>
    <mc:Fallback>
      <p:transition spd="slow" advTm="29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6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625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3125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" y="0"/>
            <a:ext cx="1057275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loscomentarios.com/files/animales/imagenes_de_animales-708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29" y="3672011"/>
            <a:ext cx="333375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loscomentarios.com/files/animales/imagenes_de_animales-708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261" y="431651"/>
            <a:ext cx="333375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loscomentarios.com/files/animales/imagenes_de_animales-708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13" y="431651"/>
            <a:ext cx="333375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loscomentarios.com/files/animales/imagenes_de_animales-708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046" y="3672011"/>
            <a:ext cx="333375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Besos-Helen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" y="-4282"/>
            <a:ext cx="10603502" cy="6916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7" descr="C:\Users\Eleni\Desktop\Besos-Helen\Diapositiva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0"/>
            <a:ext cx="10582275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8" descr="C:\Users\Eleni\Desktop\Besos-Helen\Diapositiva2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" y="6354"/>
            <a:ext cx="10603502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Eleni\Desktop\Besos-Helen\Diapositiva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1" y="-20637"/>
            <a:ext cx="10617226" cy="693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0" descr="C:\Users\Eleni\Desktop\Besos-Helen\Diapositiva6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" y="-13672"/>
            <a:ext cx="10617227" cy="692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4" descr="C:\Users\Eleni\Desktop\Besos-Helen\Diapositiva7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1" y="-20638"/>
            <a:ext cx="10617226" cy="6932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381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174"/>
    </mc:Choice>
    <mc:Fallback>
      <p:transition spd="slow" advTm="57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27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nodeType="withEffect">
                                  <p:stCondLst>
                                    <p:cond delay="36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37" fill="hold" nodeType="withEffect">
                                  <p:stCondLst>
                                    <p:cond delay="43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6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" y="0"/>
            <a:ext cx="1057275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http://www.gifmania.com/Gif-Animados-Amor/Imagenes-Besos/Parejas-Besandose/beso23-4683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732" y="935707"/>
            <a:ext cx="3375987" cy="466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4.bp.blogspot.com/-kSn7M6UfeZ0/V_QsLcN-MeI/AAAAAAABD8s/czeXQHEzpf8hWH69BrlcNN0ai0fa5LEBQCLcB/s1600/animales%2Bamor%2B%252812%25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37" y="-432445"/>
            <a:ext cx="2219325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4.bp.blogspot.com/-kSn7M6UfeZ0/V_QsLcN-MeI/AAAAAAABD8s/czeXQHEzpf8hWH69BrlcNN0ai0fa5LEBQCLcB/s1600/animales%2Bamor%2B%252812%25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175" y="3491645"/>
            <a:ext cx="2219325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4.bp.blogspot.com/-kSn7M6UfeZ0/V_QsLcN-MeI/AAAAAAABD8s/czeXQHEzpf8hWH69BrlcNN0ai0fa5LEBQCLcB/s1600/animales%2Bamor%2B%252812%25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973" y="-432445"/>
            <a:ext cx="2219325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4.bp.blogspot.com/-kSn7M6UfeZ0/V_QsLcN-MeI/AAAAAAABD8s/czeXQHEzpf8hWH69BrlcNN0ai0fa5LEBQCLcB/s1600/animales%2Bamor%2B%252812%25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010" y="3491645"/>
            <a:ext cx="2219325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2" descr="C:\Users\Eleni\Desktop\Besos-Helen\Diapositiva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60" y="0"/>
            <a:ext cx="10604761" cy="705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ultimo escritorio\bellisima\0000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11113"/>
            <a:ext cx="10610850" cy="70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leni\Desktop\ultimo escritorio\bellisima\0000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60" y="-11113"/>
            <a:ext cx="10604761" cy="70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74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621"/>
    </mc:Choice>
    <mc:Fallback>
      <p:transition spd="slow" advTm="346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5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2" dur="6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" y="0"/>
            <a:ext cx="1057275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gifsanimados.org/data/media/327/conejo-imagen-animada-002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587" y="2096393"/>
            <a:ext cx="3829016" cy="287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gifsanimados.org/data/media/327/conejo-imagen-animada-002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74" y="457323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www.gifsanimados.org/data/media/327/conejo-imagen-animada-002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97" y="4491436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gifsanimados.org/data/media/327/conejo-imagen-animada-002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917" y="359642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gifsanimados.org/data/media/327/conejo-imagen-animada-002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941" y="4491437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4" descr="C:\Users\Eleni\Desktop\Besos-Helen\Diapositiva6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13" y="0"/>
            <a:ext cx="10726015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1" descr="C:\Users\Eleni\Desktop\Besos-Helen\Diapositiva2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65" y="-4691"/>
            <a:ext cx="10732367" cy="691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Eleni\Desktop\Besos-Helen\Diapositiva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02" y="-1"/>
            <a:ext cx="10732904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5797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75"/>
    </mc:Choice>
    <mc:Fallback>
      <p:transition spd="slow" advTm="30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5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" y="0"/>
            <a:ext cx="1057275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lh3.ggpht.com/Sol.Latini/SQEbA2OSncI/AAAAAAAABNg/CWJvV-WRNyE/s400/amor29.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245" y="215627"/>
            <a:ext cx="2343558" cy="221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lh3.ggpht.com/Sol.Latini/SQEbA2OSncI/AAAAAAAABNg/CWJvV-WRNyE/s400/amor29.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073" y="2248444"/>
            <a:ext cx="2461305" cy="2330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lh3.ggpht.com/Sol.Latini/SQEbA2OSncI/AAAAAAAABNg/CWJvV-WRNyE/s400/amor29.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00" y="3672011"/>
            <a:ext cx="2343558" cy="221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://lh3.ggpht.com/Sol.Latini/SQEbA2OSncI/AAAAAAAABNg/CWJvV-WRNyE/s400/amor29.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25" y="431650"/>
            <a:ext cx="2343558" cy="221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lh3.ggpht.com/Sol.Latini/SQEbA2OSncI/AAAAAAAABNg/CWJvV-WRNyE/s400/amor29.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949" y="3963746"/>
            <a:ext cx="2343558" cy="221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leni\Desktop\ultimo escritorio\bellisima\0000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1"/>
            <a:ext cx="10572750" cy="705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64" y="-2"/>
            <a:ext cx="10610713" cy="705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:\Users\Eleni\Desktop\Besos-Helen\Diapositiva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0"/>
            <a:ext cx="10582275" cy="705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685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127"/>
    </mc:Choice>
    <mc:Fallback>
      <p:transition spd="slow" advTm="321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6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2" y="2"/>
            <a:ext cx="10765333" cy="705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3421" l="0" r="98654">
                        <a14:foregroundMark x1="74423" y1="36053" x2="74423" y2="36053"/>
                        <a14:foregroundMark x1="68077" y1="33421" x2="68077" y2="334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461" y="2087835"/>
            <a:ext cx="4238645" cy="309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3421" l="0" r="98654">
                        <a14:foregroundMark x1="74423" y1="36053" x2="74423" y2="36053"/>
                        <a14:foregroundMark x1="68077" y1="33421" x2="68077" y2="334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50655"/>
            <a:ext cx="3003734" cy="219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3421" l="0" r="98654">
                        <a14:foregroundMark x1="74423" y1="36053" x2="74423" y2="36053"/>
                        <a14:foregroundMark x1="68077" y1="33421" x2="68077" y2="334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81" y="4536107"/>
            <a:ext cx="3003734" cy="219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9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3421" l="0" r="98654">
                        <a14:foregroundMark x1="74423" y1="36053" x2="74423" y2="36053"/>
                        <a14:foregroundMark x1="68077" y1="33421" x2="68077" y2="334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573" y="431651"/>
            <a:ext cx="3003734" cy="219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3421" l="0" r="98654">
                        <a14:foregroundMark x1="74423" y1="36053" x2="74423" y2="36053"/>
                        <a14:foregroundMark x1="68077" y1="33421" x2="68077" y2="334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845" y="4706509"/>
            <a:ext cx="3003734" cy="219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2" y="-1588"/>
            <a:ext cx="10763745" cy="705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2" y="-1"/>
            <a:ext cx="10768507" cy="705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1" descr="C:\Users\Eleni\Desktop\Besos-Helen\Diapositiva5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2" y="-1588"/>
            <a:ext cx="10765332" cy="705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5" descr="C:\Users\Eleni\Desktop\Besos-Helen\Diapositiva6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540" y="-13673"/>
            <a:ext cx="10774165" cy="707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6" descr="C:\Users\Eleni\Desktop\Besos-Helen\Diapositiva43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540" y="-13673"/>
            <a:ext cx="10774165" cy="707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9844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668"/>
    </mc:Choice>
    <mc:Fallback>
      <p:transition spd="slow" advTm="436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6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6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2" y="2"/>
            <a:ext cx="10765333" cy="705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sultado de imagen de gifs de besos de animales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05" b="97143" l="47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253" y="647675"/>
            <a:ext cx="3901840" cy="193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Resultado de imagen de gifs de besos de animales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05" b="97143" l="47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944" y="3383979"/>
            <a:ext cx="3901840" cy="193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Resultado de imagen de gifs de besos de animales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05" b="97143" l="47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093" y="791691"/>
            <a:ext cx="3901840" cy="193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Resultado de imagen de gifs de besos de animales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05" b="97143" l="47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784" y="3528195"/>
            <a:ext cx="3901840" cy="193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6" descr="C:\Users\Eleni\Desktop\Besos-Helen\Diapositiva7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1" y="0"/>
            <a:ext cx="10762162" cy="705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C:\Users\Eleni\Desktop\Besos-Helen\Diapositiva3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1" y="0"/>
            <a:ext cx="10762162" cy="705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1224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71"/>
    </mc:Choice>
    <mc:Fallback>
      <p:transition spd="slow" advTm="22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6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" y="-1"/>
            <a:ext cx="10572750" cy="7128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552" l="2632" r="89803">
                        <a14:foregroundMark x1="32237" y1="10821" x2="31250" y2="10448"/>
                        <a14:foregroundMark x1="35197" y1="22761" x2="34539" y2="25373"/>
                        <a14:foregroundMark x1="53289" y1="52239" x2="50987" y2="54104"/>
                        <a14:foregroundMark x1="59539" y1="51493" x2="59539" y2="514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540" y="1411134"/>
            <a:ext cx="4884557" cy="430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552" l="2632" r="89803">
                        <a14:foregroundMark x1="32237" y1="10821" x2="31250" y2="10448"/>
                        <a14:foregroundMark x1="35197" y1="22761" x2="34539" y2="25373"/>
                        <a14:foregroundMark x1="53289" y1="52239" x2="50987" y2="54104"/>
                        <a14:foregroundMark x1="59539" y1="51493" x2="59539" y2="514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29" y="217292"/>
            <a:ext cx="3564118" cy="3142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552" l="2632" r="89803">
                        <a14:foregroundMark x1="32237" y1="10821" x2="31250" y2="10448"/>
                        <a14:foregroundMark x1="35197" y1="22761" x2="34539" y2="25373"/>
                        <a14:foregroundMark x1="53289" y1="52239" x2="50987" y2="54104"/>
                        <a14:foregroundMark x1="59539" y1="51493" x2="59539" y2="514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3862684"/>
            <a:ext cx="3458897" cy="304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552" l="2632" r="89803">
                        <a14:foregroundMark x1="32237" y1="10821" x2="31250" y2="10448"/>
                        <a14:foregroundMark x1="35197" y1="22761" x2="34539" y2="25373"/>
                        <a14:foregroundMark x1="53289" y1="52239" x2="50987" y2="54104"/>
                        <a14:foregroundMark x1="59539" y1="51493" x2="59539" y2="514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916" y="217293"/>
            <a:ext cx="3358418" cy="296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552" l="2632" r="89803">
                        <a14:foregroundMark x1="32237" y1="10821" x2="31250" y2="10448"/>
                        <a14:foregroundMark x1="35197" y1="22761" x2="34539" y2="25373"/>
                        <a14:foregroundMark x1="53289" y1="52239" x2="50987" y2="54104"/>
                        <a14:foregroundMark x1="59539" y1="51493" x2="59539" y2="514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25" y="3862684"/>
            <a:ext cx="3650591" cy="32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75" y="0"/>
            <a:ext cx="10615176" cy="712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C:\Users\Eleni\Desktop\Besos-Helen\Diapositiva3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75" y="-13672"/>
            <a:ext cx="10618355" cy="714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3" descr="C:\Users\Eleni\Desktop\Besos-Helen\Diapositiva2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75" y="-13672"/>
            <a:ext cx="10618355" cy="714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img.buzzfeed.com/buzzfeed-static/static/2014-03/enhanced/webdr02/18/4/anigif_enhanced-19286-1395133005-1.gif?downsize=715:*&amp;output-format=auto&amp;output-quality=auto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824" y="647675"/>
            <a:ext cx="8576953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235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312"/>
    </mc:Choice>
    <mc:Fallback>
      <p:transition spd="slow" advTm="42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7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" y="0"/>
            <a:ext cx="1057275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thucablog.zip.net/images/coe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34" y="30926"/>
            <a:ext cx="2963911" cy="314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thucablog.zip.net/images/coe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638177"/>
            <a:ext cx="2963911" cy="314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thucablog.zip.net/images/coe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25" y="14677"/>
            <a:ext cx="2963911" cy="314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thucablog.zip.net/images/coe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461" y="3741819"/>
            <a:ext cx="2963911" cy="314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http://www.ahiva.info/Gifs-Animados/Amor/Animales-enamorados/Animales-Enamorados-10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038" y="1579568"/>
            <a:ext cx="4143375" cy="315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C:\Users\Eleni\Desktop\Besos-Helen\Diapositiva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0"/>
            <a:ext cx="10582275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C:\Users\Eleni\Desktop\Besos-Helen\Diapositiva1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41" y="-10319"/>
            <a:ext cx="10582275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7" descr="C:\Users\Eleni\Desktop\Besos-Helen\Diapositiva5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41" y="-13672"/>
            <a:ext cx="10588621" cy="692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6" descr="C:\Users\Eleni\Desktop\Besos-Helen\Diapositiva5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-13672"/>
            <a:ext cx="10582275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"/>
            <a:ext cx="10553700" cy="691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Eleni\Desktop\Besos-Helen\Diapositiva3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-13668"/>
            <a:ext cx="10582275" cy="692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92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003"/>
    </mc:Choice>
    <mc:Fallback>
      <p:transition spd="slow" advTm="61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28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36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nodeType="withEffect">
                                  <p:stCondLst>
                                    <p:cond delay="48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2" y="2"/>
            <a:ext cx="10765333" cy="705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gifsanimados.org/data/media/180/mono-imagen-animada-024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253" y="624075"/>
            <a:ext cx="2579086" cy="20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gifsanimados.org/data/media/180/mono-imagen-animada-024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580" y="4104059"/>
            <a:ext cx="2579086" cy="20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gifsanimados.org/data/media/180/mono-imagen-animada-024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869" y="624075"/>
            <a:ext cx="2579086" cy="20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gifsanimados.org/data/media/180/mono-imagen-animada-024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909" y="4248075"/>
            <a:ext cx="2579086" cy="20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s-media-cache-ak0.pinimg.com/originals/eb/75/33/eb7533c052eccf967700be4c474cc36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340" y="1943819"/>
            <a:ext cx="3231140" cy="3629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659" y="3"/>
            <a:ext cx="10770107" cy="705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3" descr="C:\Users\Eleni\Desktop\Besos-Helen\Diapositiva4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659" y="-31561"/>
            <a:ext cx="10766939" cy="708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5" descr="C:\Users\Eleni\Desktop\Besos-Helen\Diapositiva7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659" y="-89142"/>
            <a:ext cx="10766939" cy="714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5097" y="6135087"/>
            <a:ext cx="1672359" cy="71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567" y="296199"/>
            <a:ext cx="1628776" cy="134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793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000"/>
    </mc:Choice>
    <mc:Fallback>
      <p:transition spd="slow" advTm="4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6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9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12823"/>
            <a:ext cx="10585450" cy="2304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9708" tIns="49851" rIns="99708" bIns="49851" anchor="ctr"/>
          <a:lstStyle/>
          <a:p>
            <a:pPr defTabSz="99707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43199"/>
            <a:ext cx="10585450" cy="506878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9708" tIns="49851" rIns="99708" bIns="49851" anchor="ctr"/>
          <a:lstStyle/>
          <a:p>
            <a:pPr algn="ctr" defTabSz="99707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3515" y="1"/>
            <a:ext cx="5645573" cy="157439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19995"/>
            <a:ext cx="10585450" cy="2593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9708" tIns="49851" rIns="99708" bIns="49851">
            <a:spAutoFit/>
          </a:bodyPr>
          <a:lstStyle/>
          <a:p>
            <a:pPr algn="ctr" defTabSz="997078" fontAlgn="base">
              <a:spcBef>
                <a:spcPct val="50000"/>
              </a:spcBef>
              <a:spcAft>
                <a:spcPct val="0"/>
              </a:spcAft>
            </a:pPr>
            <a:r>
              <a:rPr lang="es-ES" sz="66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2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8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23182" y="4761595"/>
            <a:ext cx="3087423" cy="179344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9708" tIns="49851" rIns="99708" bIns="49851">
            <a:spAutoFit/>
          </a:bodyPr>
          <a:lstStyle/>
          <a:p>
            <a:pPr algn="ctr" defTabSz="997078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97078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7701" y="4224005"/>
            <a:ext cx="2734575" cy="238079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244" y="4915187"/>
            <a:ext cx="1411393" cy="998397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995222"/>
            <a:ext cx="617485" cy="53759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532821"/>
            <a:ext cx="617485" cy="53759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070415"/>
            <a:ext cx="617485" cy="53759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608013"/>
            <a:ext cx="617485" cy="5375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1644816"/>
      </p:ext>
    </p:extLst>
  </p:cSld>
  <p:clrMapOvr>
    <a:masterClrMapping/>
  </p:clrMapOvr>
  <p:transition spd="slow" advTm="9434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1127</TotalTime>
  <Words>49</Words>
  <Application>Microsoft Office PowerPoint</Application>
  <PresentationFormat>Personalizado</PresentationFormat>
  <Paragraphs>6</Paragraphs>
  <Slides>17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Tema de Office</vt:lpstr>
      <vt:lpstr>1_Tema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Besos</dc:title>
  <dc:creator>HelenVC</dc:creator>
  <cp:lastModifiedBy>Usuario</cp:lastModifiedBy>
  <cp:revision>96</cp:revision>
  <dcterms:created xsi:type="dcterms:W3CDTF">2017-07-24T18:40:23Z</dcterms:created>
  <dcterms:modified xsi:type="dcterms:W3CDTF">2017-08-08T21:53:50Z</dcterms:modified>
</cp:coreProperties>
</file>