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omic Sans MS" pitchFamily="66" charset="0"/>
      <p:regular r:id="rId5"/>
      <p:bold r:id="rId6"/>
    </p:embeddedFont>
    <p:embeddedFont>
      <p:font typeface="A Charming Font Expanded" pitchFamily="2" charset="0"/>
      <p:regular r:id="rId7"/>
    </p:embeddedFont>
    <p:embeddedFont>
      <p:font typeface="Fiolex Girls" pitchFamily="34" charset="0"/>
      <p:regular r:id="rId8"/>
    </p:embeddedFont>
    <p:embeddedFont>
      <p:font typeface="Kristen ITC" pitchFamily="66" charset="0"/>
      <p:regular r:id="rId9"/>
    </p:embeddedFont>
    <p:embeddedFont>
      <p:font typeface="Calibri" pitchFamily="34" charset="0"/>
      <p:regular r:id="rId10"/>
      <p:bold r:id="rId11"/>
      <p:italic r:id="rId12"/>
      <p:boldItalic r:id="rId13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meUz2RoPtZmoIKryqlK3g==" hashData="RBSioZNlFc5MI04aBTXy6PKetH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2412"/>
    <a:srgbClr val="454422"/>
    <a:srgbClr val="666633"/>
    <a:srgbClr val="E2D8D2"/>
    <a:srgbClr val="393929"/>
    <a:srgbClr val="524200"/>
    <a:srgbClr val="423500"/>
    <a:srgbClr val="CFBFB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viewProps" Target="viewProps.xml"/><Relationship Id="rId10" Type="http://schemas.openxmlformats.org/officeDocument/2006/relationships/font" Target="fonts/font6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E5DC1A-99E5-4740-A3D7-3E3B1F9A215F}" type="datetimeFigureOut">
              <a:rPr lang="es-UY" smtClean="0"/>
              <a:pPr/>
              <a:t>13/08/2016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228E4E-CC3E-44F1-845F-5449D1E2A79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28E4E-CC3E-44F1-845F-5449D1E2A793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19628A-36B1-472C-9BA1-683CC135675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EF9A11-9A77-4F53-8461-EBD0BF2B6A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63A36-053D-4EA1-880F-D9B99129C23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63CB8A-BC14-494D-960C-2F3A1A090ED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79D699-2640-4262-9400-AE22F345FC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D1AFA2-B84E-44F0-B2B0-7CA69837B0A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3F1E23-442D-4B9A-9FEA-7C375B6DD3B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7A5075-FAF2-44DD-B448-C0F01E74303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826960-3106-422E-ADE9-0551ABF8CD4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FDAFAC-8ED5-4F2B-9B22-92D835B9A0E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6F0AD-0C66-496B-84CD-078C5886470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AA75F1F0-E44E-4926-ACC4-24258244F1C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23 Imagen" descr="Beauty_beautiful_necklace_CibiBijoux.jpg"/>
          <p:cNvPicPr>
            <a:picLocks noChangeAspect="1"/>
          </p:cNvPicPr>
          <p:nvPr/>
        </p:nvPicPr>
        <p:blipFill>
          <a:blip r:embed="rId4" cstate="print">
            <a:lum contrast="-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44" descr="Grace's_TLC_Alici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1371600"/>
            <a:ext cx="363855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0" name="Text Box 28"/>
          <p:cNvSpPr txBox="1">
            <a:spLocks noChangeArrowheads="1"/>
          </p:cNvSpPr>
          <p:nvPr/>
        </p:nvSpPr>
        <p:spPr bwMode="auto">
          <a:xfrm>
            <a:off x="3962400" y="4724400"/>
            <a:ext cx="365677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Mi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sangre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se me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puebla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de un ardor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inefable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/>
            </a:r>
            <a:b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</a:b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y en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las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manos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me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laten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incomprensibles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pájaros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,</a:t>
            </a:r>
            <a:b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</a:b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altas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nubes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oscuras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,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atormentados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mares,</a:t>
            </a:r>
            <a:b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</a:b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cuando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acerco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a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tus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sienes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rumorosas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mis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labios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.</a:t>
            </a:r>
          </a:p>
          <a:p>
            <a:endParaRPr lang="en-US" sz="1200" i="1" dirty="0">
              <a:solidFill>
                <a:srgbClr val="454422"/>
              </a:solidFill>
              <a:latin typeface="Comic Sans MS" pitchFamily="66" charset="0"/>
            </a:endParaRPr>
          </a:p>
        </p:txBody>
      </p:sp>
      <p:sp>
        <p:nvSpPr>
          <p:cNvPr id="2053" name="Rectangle 55" descr="Imagen2"/>
          <p:cNvSpPr>
            <a:spLocks noChangeArrowheads="1"/>
          </p:cNvSpPr>
          <p:nvPr/>
        </p:nvSpPr>
        <p:spPr bwMode="auto">
          <a:xfrm>
            <a:off x="4343400" y="1066800"/>
            <a:ext cx="3429000" cy="3048000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38100" cmpd="dbl">
            <a:solidFill>
              <a:srgbClr val="45442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4" name="Rectangle 57"/>
          <p:cNvSpPr>
            <a:spLocks noChangeArrowheads="1"/>
          </p:cNvSpPr>
          <p:nvPr/>
        </p:nvSpPr>
        <p:spPr bwMode="auto">
          <a:xfrm>
            <a:off x="3810000" y="609600"/>
            <a:ext cx="4495800" cy="3962400"/>
          </a:xfrm>
          <a:prstGeom prst="rect">
            <a:avLst/>
          </a:prstGeom>
          <a:noFill/>
          <a:ln w="38100" cmpd="dbl">
            <a:solidFill>
              <a:srgbClr val="45442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30" name="Text Box 58"/>
          <p:cNvSpPr txBox="1">
            <a:spLocks noChangeArrowheads="1"/>
          </p:cNvSpPr>
          <p:nvPr/>
        </p:nvSpPr>
        <p:spPr bwMode="auto">
          <a:xfrm>
            <a:off x="3962400" y="5562600"/>
            <a:ext cx="36290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454422"/>
                </a:solidFill>
                <a:latin typeface="Comic Sans MS" pitchFamily="66" charset="0"/>
              </a:rPr>
              <a:t>todo mi ser se inunda de infinito y hondura,</a:t>
            </a:r>
            <a:br>
              <a:rPr lang="en-US" sz="1200" i="1">
                <a:solidFill>
                  <a:srgbClr val="454422"/>
                </a:solidFill>
                <a:latin typeface="Comic Sans MS" pitchFamily="66" charset="0"/>
              </a:rPr>
            </a:br>
            <a:r>
              <a:rPr lang="en-US" sz="1200" i="1">
                <a:solidFill>
                  <a:srgbClr val="454422"/>
                </a:solidFill>
                <a:latin typeface="Comic Sans MS" pitchFamily="66" charset="0"/>
              </a:rPr>
              <a:t>me fundo con el cielo, con la luz, con los campos,</a:t>
            </a:r>
            <a:br>
              <a:rPr lang="en-US" sz="1200" i="1">
                <a:solidFill>
                  <a:srgbClr val="454422"/>
                </a:solidFill>
                <a:latin typeface="Comic Sans MS" pitchFamily="66" charset="0"/>
              </a:rPr>
            </a:br>
            <a:r>
              <a:rPr lang="en-US" sz="1200" i="1">
                <a:solidFill>
                  <a:srgbClr val="454422"/>
                </a:solidFill>
                <a:latin typeface="Comic Sans MS" pitchFamily="66" charset="0"/>
              </a:rPr>
              <a:t>y las piedras inertes y el arroyo tranquilo</a:t>
            </a:r>
            <a:br>
              <a:rPr lang="en-US" sz="1200" i="1">
                <a:solidFill>
                  <a:srgbClr val="454422"/>
                </a:solidFill>
                <a:latin typeface="Comic Sans MS" pitchFamily="66" charset="0"/>
              </a:rPr>
            </a:br>
            <a:r>
              <a:rPr lang="en-US" sz="1200" i="1">
                <a:solidFill>
                  <a:srgbClr val="454422"/>
                </a:solidFill>
                <a:latin typeface="Comic Sans MS" pitchFamily="66" charset="0"/>
              </a:rPr>
              <a:t>se me acercan y tiemblan, venturosos y humanos.</a:t>
            </a:r>
          </a:p>
        </p:txBody>
      </p:sp>
      <p:sp>
        <p:nvSpPr>
          <p:cNvPr id="3131" name="Rectangle 59" descr="Imagen2  sol"/>
          <p:cNvSpPr>
            <a:spLocks noChangeArrowheads="1"/>
          </p:cNvSpPr>
          <p:nvPr/>
        </p:nvSpPr>
        <p:spPr bwMode="auto">
          <a:xfrm>
            <a:off x="4343400" y="1066800"/>
            <a:ext cx="3429000" cy="3048000"/>
          </a:xfrm>
          <a:prstGeom prst="rect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38100" cmpd="dbl">
            <a:solidFill>
              <a:srgbClr val="45442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33" name="Text Box 61"/>
          <p:cNvSpPr txBox="1">
            <a:spLocks noChangeArrowheads="1"/>
          </p:cNvSpPr>
          <p:nvPr/>
        </p:nvSpPr>
        <p:spPr bwMode="auto">
          <a:xfrm>
            <a:off x="5029200" y="4724400"/>
            <a:ext cx="133722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6000" dirty="0">
                <a:solidFill>
                  <a:srgbClr val="454422"/>
                </a:solidFill>
                <a:latin typeface="A Charming Font Expanded" pitchFamily="2" charset="0"/>
              </a:rPr>
              <a:t>Beso</a:t>
            </a:r>
          </a:p>
        </p:txBody>
      </p:sp>
      <p:sp>
        <p:nvSpPr>
          <p:cNvPr id="3134" name="Text Box 62"/>
          <p:cNvSpPr txBox="1">
            <a:spLocks noChangeArrowheads="1"/>
          </p:cNvSpPr>
          <p:nvPr/>
        </p:nvSpPr>
        <p:spPr bwMode="auto">
          <a:xfrm>
            <a:off x="4876800" y="5562600"/>
            <a:ext cx="206659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rgbClr val="454422"/>
                </a:solidFill>
                <a:latin typeface="A Charming Font Expanded" pitchFamily="2" charset="0"/>
              </a:rPr>
              <a:t>Rafael</a:t>
            </a:r>
            <a:r>
              <a:rPr lang="en-US" sz="3600" dirty="0">
                <a:solidFill>
                  <a:srgbClr val="454422"/>
                </a:solidFill>
                <a:latin typeface="A Charming Font Expanded" pitchFamily="2" charset="0"/>
              </a:rPr>
              <a:t> Morales</a:t>
            </a:r>
          </a:p>
        </p:txBody>
      </p:sp>
      <p:sp>
        <p:nvSpPr>
          <p:cNvPr id="3136" name="Text Box 64"/>
          <p:cNvSpPr txBox="1">
            <a:spLocks noChangeArrowheads="1"/>
          </p:cNvSpPr>
          <p:nvPr/>
        </p:nvSpPr>
        <p:spPr bwMode="auto">
          <a:xfrm>
            <a:off x="3962400" y="4724400"/>
            <a:ext cx="37242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¿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Qué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misterio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celeste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entre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tus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venas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fluye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?</a:t>
            </a:r>
            <a:b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</a:b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¿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Qué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Dios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omnipotente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me llama entre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tus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labios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?</a:t>
            </a:r>
            <a:b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</a:b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¿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Qué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mares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increíbles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me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llevan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poderosos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/>
            </a:r>
            <a:b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</a:b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entre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adelfas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y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estrellas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, entre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nubes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y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astros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?</a:t>
            </a:r>
          </a:p>
        </p:txBody>
      </p:sp>
      <p:sp>
        <p:nvSpPr>
          <p:cNvPr id="3137" name="Rectangle 65" descr="Imagen2  sol castillos"/>
          <p:cNvSpPr>
            <a:spLocks noChangeArrowheads="1"/>
          </p:cNvSpPr>
          <p:nvPr/>
        </p:nvSpPr>
        <p:spPr bwMode="auto">
          <a:xfrm>
            <a:off x="4343400" y="1066800"/>
            <a:ext cx="3429000" cy="3048000"/>
          </a:xfrm>
          <a:prstGeom prst="rect">
            <a:avLst/>
          </a:prstGeom>
          <a:blipFill dpi="0" rotWithShape="1">
            <a:blip r:embed="rId8" cstate="print"/>
            <a:srcRect/>
            <a:stretch>
              <a:fillRect/>
            </a:stretch>
          </a:blipFill>
          <a:ln w="38100" cmpd="dbl">
            <a:solidFill>
              <a:srgbClr val="45442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63" name="Text Box 91"/>
          <p:cNvSpPr txBox="1">
            <a:spLocks noChangeArrowheads="1"/>
          </p:cNvSpPr>
          <p:nvPr/>
        </p:nvSpPr>
        <p:spPr bwMode="auto">
          <a:xfrm>
            <a:off x="4038600" y="5562600"/>
            <a:ext cx="32908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Arrebatado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,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enorme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,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como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huracán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perdido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,</a:t>
            </a:r>
            <a:b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</a:b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mi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corazón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se evade y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va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hacia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ti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sangrando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.</a:t>
            </a:r>
            <a:b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</a:b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¡Ay,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corazón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herido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de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pasión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y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locura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,</a:t>
            </a:r>
            <a:b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</a:b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pájaro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sordo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,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inmenso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,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que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va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ciego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 </a:t>
            </a:r>
            <a:r>
              <a:rPr lang="en-US" sz="1200" i="1" dirty="0" err="1">
                <a:solidFill>
                  <a:srgbClr val="454422"/>
                </a:solidFill>
                <a:latin typeface="Comic Sans MS" pitchFamily="66" charset="0"/>
              </a:rPr>
              <a:t>volando</a:t>
            </a:r>
            <a:r>
              <a:rPr lang="en-US" sz="1200" i="1" dirty="0">
                <a:solidFill>
                  <a:srgbClr val="454422"/>
                </a:solidFill>
                <a:latin typeface="Comic Sans MS" pitchFamily="66" charset="0"/>
              </a:rPr>
              <a:t>!</a:t>
            </a:r>
          </a:p>
        </p:txBody>
      </p:sp>
      <p:sp>
        <p:nvSpPr>
          <p:cNvPr id="3164" name="Rectangle 92" descr="Imagen2  soltreee"/>
          <p:cNvSpPr>
            <a:spLocks noChangeArrowheads="1"/>
          </p:cNvSpPr>
          <p:nvPr/>
        </p:nvSpPr>
        <p:spPr bwMode="auto">
          <a:xfrm>
            <a:off x="4343400" y="1066800"/>
            <a:ext cx="3429000" cy="3048000"/>
          </a:xfrm>
          <a:prstGeom prst="rect">
            <a:avLst/>
          </a:prstGeom>
          <a:blipFill dpi="0" rotWithShape="1">
            <a:blip r:embed="rId9" cstate="print"/>
            <a:srcRect/>
            <a:stretch>
              <a:fillRect/>
            </a:stretch>
          </a:blipFill>
          <a:ln w="38100" cmpd="dbl">
            <a:solidFill>
              <a:srgbClr val="45442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2063" name="Picture 93" descr="Imagen19"/>
          <p:cNvPicPr>
            <a:picLocks noChangeAspect="1" noChangeArrowheads="1"/>
          </p:cNvPicPr>
          <p:nvPr/>
        </p:nvPicPr>
        <p:blipFill>
          <a:blip r:embed="rId10" cstate="print">
            <a:lum bright="-12000"/>
          </a:blip>
          <a:srcRect/>
          <a:stretch>
            <a:fillRect/>
          </a:stretch>
        </p:blipFill>
        <p:spPr bwMode="auto">
          <a:xfrm>
            <a:off x="7848600" y="4876800"/>
            <a:ext cx="8382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66" name="Text Box 94"/>
          <p:cNvSpPr txBox="1">
            <a:spLocks noChangeArrowheads="1"/>
          </p:cNvSpPr>
          <p:nvPr/>
        </p:nvSpPr>
        <p:spPr bwMode="auto">
          <a:xfrm>
            <a:off x="4114800" y="4800600"/>
            <a:ext cx="308289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5400" i="1" dirty="0" smtClean="0">
                <a:solidFill>
                  <a:srgbClr val="454422"/>
                </a:solidFill>
                <a:latin typeface="A Charming Font Expanded" pitchFamily="2" charset="0"/>
              </a:rPr>
              <a:t>Recreando </a:t>
            </a:r>
            <a:r>
              <a:rPr lang="en-US" sz="5400" i="1" dirty="0" err="1" smtClean="0">
                <a:solidFill>
                  <a:srgbClr val="454422"/>
                </a:solidFill>
                <a:latin typeface="A Charming Font Expanded" pitchFamily="2" charset="0"/>
              </a:rPr>
              <a:t>poemas</a:t>
            </a:r>
            <a:endParaRPr lang="en-US" sz="5400" i="1" dirty="0">
              <a:solidFill>
                <a:srgbClr val="454422"/>
              </a:solidFill>
              <a:latin typeface="A Charming Font Expanded" pitchFamily="2" charset="0"/>
            </a:endParaRPr>
          </a:p>
        </p:txBody>
      </p:sp>
      <p:sp>
        <p:nvSpPr>
          <p:cNvPr id="3168" name="Text Box 96"/>
          <p:cNvSpPr txBox="1">
            <a:spLocks noChangeArrowheads="1"/>
          </p:cNvSpPr>
          <p:nvPr/>
        </p:nvSpPr>
        <p:spPr bwMode="auto">
          <a:xfrm>
            <a:off x="4267200" y="5715000"/>
            <a:ext cx="326403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dirty="0" smtClean="0">
                <a:solidFill>
                  <a:srgbClr val="454422"/>
                </a:solidFill>
                <a:latin typeface="Fiolex Girls" pitchFamily="34" charset="0"/>
              </a:rPr>
              <a:t>inesgaret@gmail.com</a:t>
            </a:r>
            <a:endParaRPr lang="en-US" sz="4000" dirty="0">
              <a:solidFill>
                <a:srgbClr val="454422"/>
              </a:solidFill>
              <a:latin typeface="Fiolex Girls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6324600" y="6096000"/>
            <a:ext cx="1534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454422"/>
                </a:solidFill>
                <a:latin typeface="A Charming Font Expanded" pitchFamily="2" charset="0"/>
              </a:rPr>
              <a:t>Pase </a:t>
            </a:r>
            <a:r>
              <a:rPr lang="en-US" sz="2800" dirty="0" err="1" smtClean="0">
                <a:solidFill>
                  <a:srgbClr val="454422"/>
                </a:solidFill>
                <a:latin typeface="A Charming Font Expanded" pitchFamily="2" charset="0"/>
              </a:rPr>
              <a:t>automatico</a:t>
            </a:r>
            <a:endParaRPr lang="es-UY" sz="2800" dirty="0">
              <a:solidFill>
                <a:srgbClr val="454422"/>
              </a:solidFill>
              <a:latin typeface="A Charming Font Expanded" pitchFamily="2" charset="0"/>
            </a:endParaRPr>
          </a:p>
        </p:txBody>
      </p:sp>
      <p:pic>
        <p:nvPicPr>
          <p:cNvPr id="21" name="20 Imagen" descr="sweetwoman_peperina12052010a.jpg"/>
          <p:cNvPicPr>
            <a:picLocks noChangeAspect="1"/>
          </p:cNvPicPr>
          <p:nvPr/>
        </p:nvPicPr>
        <p:blipFill>
          <a:blip r:embed="rId11" cstate="print">
            <a:lum bright="10000"/>
          </a:blip>
          <a:stretch>
            <a:fillRect/>
          </a:stretch>
        </p:blipFill>
        <p:spPr>
          <a:xfrm>
            <a:off x="4267200" y="990600"/>
            <a:ext cx="3588327" cy="3200400"/>
          </a:xfrm>
          <a:prstGeom prst="rect">
            <a:avLst/>
          </a:prstGeom>
        </p:spPr>
      </p:pic>
      <p:sp>
        <p:nvSpPr>
          <p:cNvPr id="22" name="21 CuadroTexto"/>
          <p:cNvSpPr txBox="1"/>
          <p:nvPr/>
        </p:nvSpPr>
        <p:spPr>
          <a:xfrm>
            <a:off x="4572000" y="1905000"/>
            <a:ext cx="28424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454422"/>
                </a:solidFill>
                <a:latin typeface="A Charming Font Expanded" pitchFamily="2" charset="0"/>
              </a:rPr>
              <a:t>Manipulacion de </a:t>
            </a:r>
            <a:r>
              <a:rPr lang="en-US" sz="2800" dirty="0" err="1" smtClean="0">
                <a:solidFill>
                  <a:srgbClr val="454422"/>
                </a:solidFill>
                <a:latin typeface="A Charming Font Expanded" pitchFamily="2" charset="0"/>
              </a:rPr>
              <a:t>imagenes</a:t>
            </a:r>
            <a:r>
              <a:rPr lang="en-US" sz="2800" dirty="0" smtClean="0">
                <a:solidFill>
                  <a:srgbClr val="454422"/>
                </a:solidFill>
                <a:latin typeface="A Charming Font Expanded" pitchFamily="2" charset="0"/>
              </a:rPr>
              <a:t>, In</a:t>
            </a:r>
            <a:r>
              <a:rPr lang="en-US" sz="3200" dirty="0" smtClean="0">
                <a:solidFill>
                  <a:srgbClr val="454422"/>
                </a:solidFill>
                <a:latin typeface="A Charming Font Expanded" pitchFamily="2" charset="0"/>
              </a:rPr>
              <a:t>es</a:t>
            </a:r>
            <a:endParaRPr lang="es-UY" sz="3200" dirty="0">
              <a:solidFill>
                <a:srgbClr val="454422"/>
              </a:solidFill>
              <a:latin typeface="A Charming Font Expanded" pitchFamily="2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4953000" y="2667000"/>
            <a:ext cx="2514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 smtClean="0">
                <a:solidFill>
                  <a:srgbClr val="454422"/>
                </a:solidFill>
                <a:latin typeface="A Charming Font Expanded" pitchFamily="2" charset="0"/>
              </a:rPr>
              <a:t>Audio-</a:t>
            </a:r>
            <a:r>
              <a:rPr lang="en-US" sz="2500" dirty="0" err="1" smtClean="0">
                <a:solidFill>
                  <a:srgbClr val="454422"/>
                </a:solidFill>
                <a:latin typeface="A Charming Font Expanded" pitchFamily="2" charset="0"/>
              </a:rPr>
              <a:t>Maxie’s</a:t>
            </a:r>
            <a:endParaRPr lang="en-US" sz="2500" dirty="0" smtClean="0">
              <a:solidFill>
                <a:srgbClr val="454422"/>
              </a:solidFill>
              <a:latin typeface="A Charming Font Expanded" pitchFamily="2" charset="0"/>
            </a:endParaRPr>
          </a:p>
          <a:p>
            <a:r>
              <a:rPr lang="en-US" sz="2500" dirty="0" smtClean="0">
                <a:solidFill>
                  <a:srgbClr val="454422"/>
                </a:solidFill>
                <a:latin typeface="A Charming Font Expanded" pitchFamily="2" charset="0"/>
              </a:rPr>
              <a:t> Michael Hoppe</a:t>
            </a:r>
            <a:endParaRPr lang="es-UY" sz="2500" dirty="0">
              <a:solidFill>
                <a:srgbClr val="454422"/>
              </a:solidFill>
              <a:latin typeface="A Charming Font Expanded" pitchFamily="2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2362200" y="6457890"/>
            <a:ext cx="14766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393929"/>
                </a:solidFill>
                <a:latin typeface="A Charming Font Expanded" pitchFamily="2" charset="0"/>
              </a:rPr>
              <a:t>Grace’s </a:t>
            </a:r>
            <a:r>
              <a:rPr lang="en-US" sz="2000" dirty="0" err="1" smtClean="0">
                <a:solidFill>
                  <a:srgbClr val="393929"/>
                </a:solidFill>
                <a:latin typeface="A Charming Font Expanded" pitchFamily="2" charset="0"/>
              </a:rPr>
              <a:t>tlc</a:t>
            </a:r>
            <a:r>
              <a:rPr lang="en-US" sz="2000" dirty="0" smtClean="0">
                <a:solidFill>
                  <a:srgbClr val="393929"/>
                </a:solidFill>
                <a:latin typeface="A Charming Font Expanded" pitchFamily="2" charset="0"/>
              </a:rPr>
              <a:t>- Alicia</a:t>
            </a:r>
            <a:endParaRPr lang="es-UY" sz="2000" dirty="0">
              <a:solidFill>
                <a:srgbClr val="393929"/>
              </a:solidFill>
              <a:latin typeface="A Charming Font Expanded" pitchFamily="2" charset="0"/>
            </a:endParaRPr>
          </a:p>
        </p:txBody>
      </p:sp>
      <p:sp>
        <p:nvSpPr>
          <p:cNvPr id="3132" name="Rectangle 6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FBFB5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spd="slow" advClick="0">
    <p:sndAc>
      <p:stSnd>
        <p:snd r:embed="rId3" name="MICHAEL HOPPE - Maxie's theme from 'nous deux encore'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5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8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0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0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8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0"/>
                                        <p:tgtEl>
                                          <p:spTgt spid="3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0"/>
                                        <p:tgtEl>
                                          <p:spTgt spid="3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85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3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6000"/>
                            </p:stCondLst>
                            <p:childTnLst>
                              <p:par>
                                <p:cTn id="60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2500"/>
                            </p:stCondLst>
                            <p:childTnLst>
                              <p:par>
                                <p:cTn id="6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3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3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9700"/>
                            </p:stCondLst>
                            <p:childTnLst>
                              <p:par>
                                <p:cTn id="7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337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387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0" grpId="0"/>
      <p:bldP spid="3100" grpId="1"/>
      <p:bldP spid="3130" grpId="0"/>
      <p:bldP spid="3130" grpId="1"/>
      <p:bldP spid="3131" grpId="0" animBg="1"/>
      <p:bldP spid="3133" grpId="0"/>
      <p:bldP spid="3134" grpId="0"/>
      <p:bldP spid="3136" grpId="0"/>
      <p:bldP spid="3136" grpId="1"/>
      <p:bldP spid="3137" grpId="0" animBg="1"/>
      <p:bldP spid="3163" grpId="0"/>
      <p:bldP spid="3163" grpId="1"/>
      <p:bldP spid="3164" grpId="0" animBg="1"/>
      <p:bldP spid="3166" grpId="0"/>
      <p:bldP spid="3168" grpId="0"/>
      <p:bldP spid="20" grpId="0"/>
      <p:bldP spid="22" grpId="0"/>
      <p:bldP spid="23" grpId="0"/>
      <p:bldP spid="313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</TotalTime>
  <Words>73</Words>
  <Application>Microsoft Office PowerPoint</Application>
  <PresentationFormat>Presentación en pantalla (4:3)</PresentationFormat>
  <Paragraphs>16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Comic Sans MS</vt:lpstr>
      <vt:lpstr>A Charming Font Expanded</vt:lpstr>
      <vt:lpstr>Fiolex Girls</vt:lpstr>
      <vt:lpstr>Kristen ITC</vt:lpstr>
      <vt:lpstr>Calibri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94</cp:revision>
  <dcterms:created xsi:type="dcterms:W3CDTF">2010-12-03T01:08:07Z</dcterms:created>
  <dcterms:modified xsi:type="dcterms:W3CDTF">2016-08-13T18:13:22Z</dcterms:modified>
</cp:coreProperties>
</file>