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</p:sldMasterIdLst>
  <p:sldIdLst>
    <p:sldId id="257" r:id="rId18"/>
    <p:sldId id="258" r:id="rId19"/>
    <p:sldId id="259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518" y="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29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CD4DB-C9F2-42A4-A355-6B7AAAFCBFA3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661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98E83-05D2-4557-81C0-4101F81047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026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29663-FE84-4115-928F-9163CC71AEAE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03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D39640-6761-4CE2-A42D-EF8739C2C2EC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6F50EC-403E-4D7B-AB32-68937656E26A}" type="slidenum">
              <a:rPr lang="es-ES_tradnl" altLang="fr-F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slide0001_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91440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tit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916113"/>
            <a:ext cx="4392612" cy="381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trans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04540b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5106" y="3393282"/>
            <a:ext cx="3097213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a04540b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688806" y="3320257"/>
            <a:ext cx="3095625" cy="10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4000">
    <p:sndAc>
      <p:stSnd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ess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oru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9338" y="3290888"/>
            <a:ext cx="3205163" cy="89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oru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949282" y="3212306"/>
            <a:ext cx="3240088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erzen-002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203835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erzen-002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77050" y="333375"/>
            <a:ext cx="1944688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052513"/>
            <a:ext cx="42862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R7EFF_QPj-pxoPUDfM3W7QDrsB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492375"/>
            <a:ext cx="14795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R7EFF_QPj-pxoPUDfM3W7QDrsB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349500"/>
            <a:ext cx="14732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adre dor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13545086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femme 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1604727sn0q0fpilc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764144a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4344988" cy="650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w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453426c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cheva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9cee1d8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809625"/>
            <a:ext cx="5238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doru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82662" y="2503488"/>
            <a:ext cx="42862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doru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5831682" y="2458244"/>
            <a:ext cx="4286250" cy="205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adre d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0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620713"/>
            <a:ext cx="5353050" cy="554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daf322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92150"/>
            <a:ext cx="1839912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cadre d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20713"/>
            <a:ext cx="1944688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adre d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476250"/>
            <a:ext cx="516255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cadre d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0d1708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adre bru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4" name="Picture 4" descr="968546femmelivr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92150"/>
            <a:ext cx="6391275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noire vier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661025"/>
            <a:ext cx="1676400" cy="2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cadre d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92150"/>
            <a:ext cx="6408738" cy="525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7" name="Picture 7" descr="cadre d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329bc0fb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7412" name="Picture 4" descr="fin p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60</Words>
  <Application>Microsoft Office PowerPoint</Application>
  <PresentationFormat>Affichage à l'écran (4:3)</PresentationFormat>
  <Paragraphs>28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17</vt:i4>
      </vt:variant>
      <vt:variant>
        <vt:lpstr>Titres des diapositives</vt:lpstr>
      </vt:variant>
      <vt:variant>
        <vt:i4>17</vt:i4>
      </vt:variant>
    </vt:vector>
  </HeadingPairs>
  <TitlesOfParts>
    <vt:vector size="34" baseType="lpstr"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12_Modèle par défaut</vt:lpstr>
      <vt:lpstr>13_Modèle par défaut</vt:lpstr>
      <vt:lpstr>14_Modèle par défaut</vt:lpstr>
      <vt:lpstr>15_Modèle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3</cp:revision>
  <dcterms:created xsi:type="dcterms:W3CDTF">2013-12-27T06:28:46Z</dcterms:created>
  <dcterms:modified xsi:type="dcterms:W3CDTF">2013-12-30T12:03:03Z</dcterms:modified>
</cp:coreProperties>
</file>