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33" r:id="rId3"/>
    <p:sldId id="299" r:id="rId4"/>
    <p:sldId id="344" r:id="rId5"/>
    <p:sldId id="346" r:id="rId6"/>
    <p:sldId id="298" r:id="rId7"/>
    <p:sldId id="364" r:id="rId8"/>
    <p:sldId id="334" r:id="rId9"/>
    <p:sldId id="347" r:id="rId10"/>
    <p:sldId id="345" r:id="rId11"/>
    <p:sldId id="335" r:id="rId12"/>
    <p:sldId id="367" r:id="rId13"/>
    <p:sldId id="361" r:id="rId14"/>
    <p:sldId id="363" r:id="rId15"/>
    <p:sldId id="365" r:id="rId16"/>
  </p:sldIdLst>
  <p:sldSz cx="10801350" cy="7308850"/>
  <p:notesSz cx="6858000" cy="9144000"/>
  <p:defaultTextStyle>
    <a:defPPr>
      <a:defRPr lang="es-ES"/>
    </a:defPPr>
    <a:lvl1pPr marL="0" algn="l" defTabSz="1034382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1pPr>
    <a:lvl2pPr marL="517191" algn="l" defTabSz="1034382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2pPr>
    <a:lvl3pPr marL="1034382" algn="l" defTabSz="1034382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3pPr>
    <a:lvl4pPr marL="1551574" algn="l" defTabSz="1034382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4pPr>
    <a:lvl5pPr marL="2068765" algn="l" defTabSz="1034382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5pPr>
    <a:lvl6pPr marL="2585956" algn="l" defTabSz="1034382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6pPr>
    <a:lvl7pPr marL="3103147" algn="l" defTabSz="1034382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7pPr>
    <a:lvl8pPr marL="3620338" algn="l" defTabSz="1034382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8pPr>
    <a:lvl9pPr marL="4137530" algn="l" defTabSz="1034382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mg5FNVACiUrbWXpfdlNEKQ==" hashData="QU+gMpb3M5ZZb06KChg8+JHgNp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4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198" y="150"/>
      </p:cViewPr>
      <p:guideLst>
        <p:guide orient="horz" pos="2302"/>
        <p:guide pos="3402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0101" y="2270481"/>
            <a:ext cx="9181148" cy="1566666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20206" y="4141685"/>
            <a:ext cx="7560945" cy="186781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171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343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515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68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5859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031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2033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1375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1CFEA-915E-4438-B5E3-FA681FDE5E1A}" type="datetimeFigureOut">
              <a:rPr lang="es-ES" smtClean="0"/>
              <a:t>22/01/2019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0E956-3313-4733-B026-760A2A94351C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888176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1CFEA-915E-4438-B5E3-FA681FDE5E1A}" type="datetimeFigureOut">
              <a:rPr lang="es-ES" smtClean="0"/>
              <a:t>22/01/2019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0E956-3313-4733-B026-760A2A94351C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221882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53232" y="4696617"/>
            <a:ext cx="9181148" cy="1451619"/>
          </a:xfrm>
        </p:spPr>
        <p:txBody>
          <a:bodyPr anchor="t"/>
          <a:lstStyle>
            <a:lvl1pPr algn="l">
              <a:defRPr sz="45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53232" y="3097803"/>
            <a:ext cx="9181148" cy="1598810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17191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34382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5157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206876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58595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310314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62033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413753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1CFEA-915E-4438-B5E3-FA681FDE5E1A}" type="datetimeFigureOut">
              <a:rPr lang="es-ES" smtClean="0"/>
              <a:t>22/01/2019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0E956-3313-4733-B026-760A2A94351C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893993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40068" y="1705402"/>
            <a:ext cx="4770596" cy="4823503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90686" y="1705402"/>
            <a:ext cx="4770596" cy="4823503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1CFEA-915E-4438-B5E3-FA681FDE5E1A}" type="datetimeFigureOut">
              <a:rPr lang="es-ES" smtClean="0"/>
              <a:t>22/01/2019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0E956-3313-4733-B026-760A2A94351C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14206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0068" y="1636033"/>
            <a:ext cx="4772472" cy="681820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17191" indent="0">
              <a:buNone/>
              <a:defRPr sz="2300" b="1"/>
            </a:lvl2pPr>
            <a:lvl3pPr marL="1034382" indent="0">
              <a:buNone/>
              <a:defRPr sz="2000" b="1"/>
            </a:lvl3pPr>
            <a:lvl4pPr marL="1551574" indent="0">
              <a:buNone/>
              <a:defRPr sz="1800" b="1"/>
            </a:lvl4pPr>
            <a:lvl5pPr marL="2068765" indent="0">
              <a:buNone/>
              <a:defRPr sz="1800" b="1"/>
            </a:lvl5pPr>
            <a:lvl6pPr marL="2585956" indent="0">
              <a:buNone/>
              <a:defRPr sz="1800" b="1"/>
            </a:lvl6pPr>
            <a:lvl7pPr marL="3103147" indent="0">
              <a:buNone/>
              <a:defRPr sz="1800" b="1"/>
            </a:lvl7pPr>
            <a:lvl8pPr marL="3620338" indent="0">
              <a:buNone/>
              <a:defRPr sz="1800" b="1"/>
            </a:lvl8pPr>
            <a:lvl9pPr marL="4137530" indent="0">
              <a:buNone/>
              <a:defRPr sz="18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0068" y="2317856"/>
            <a:ext cx="4772472" cy="4211049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486940" y="1636033"/>
            <a:ext cx="4774347" cy="681820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17191" indent="0">
              <a:buNone/>
              <a:defRPr sz="2300" b="1"/>
            </a:lvl2pPr>
            <a:lvl3pPr marL="1034382" indent="0">
              <a:buNone/>
              <a:defRPr sz="2000" b="1"/>
            </a:lvl3pPr>
            <a:lvl4pPr marL="1551574" indent="0">
              <a:buNone/>
              <a:defRPr sz="1800" b="1"/>
            </a:lvl4pPr>
            <a:lvl5pPr marL="2068765" indent="0">
              <a:buNone/>
              <a:defRPr sz="1800" b="1"/>
            </a:lvl5pPr>
            <a:lvl6pPr marL="2585956" indent="0">
              <a:buNone/>
              <a:defRPr sz="1800" b="1"/>
            </a:lvl6pPr>
            <a:lvl7pPr marL="3103147" indent="0">
              <a:buNone/>
              <a:defRPr sz="1800" b="1"/>
            </a:lvl7pPr>
            <a:lvl8pPr marL="3620338" indent="0">
              <a:buNone/>
              <a:defRPr sz="1800" b="1"/>
            </a:lvl8pPr>
            <a:lvl9pPr marL="4137530" indent="0">
              <a:buNone/>
              <a:defRPr sz="18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486940" y="2317856"/>
            <a:ext cx="4774347" cy="4211049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1CFEA-915E-4438-B5E3-FA681FDE5E1A}" type="datetimeFigureOut">
              <a:rPr lang="es-ES" smtClean="0"/>
              <a:t>22/01/2019</a:t>
            </a:fld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0E956-3313-4733-B026-760A2A94351C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83798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1CFEA-915E-4438-B5E3-FA681FDE5E1A}" type="datetimeFigureOut">
              <a:rPr lang="es-ES" smtClean="0"/>
              <a:t>22/01/2019</a:t>
            </a:fld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0E956-3313-4733-B026-760A2A94351C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871505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1CFEA-915E-4438-B5E3-FA681FDE5E1A}" type="datetimeFigureOut">
              <a:rPr lang="es-ES" smtClean="0"/>
              <a:t>22/01/2019</a:t>
            </a:fld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0E956-3313-4733-B026-760A2A94351C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601942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069" y="291001"/>
            <a:ext cx="3553570" cy="1238444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23030" y="291004"/>
            <a:ext cx="6038255" cy="6237901"/>
          </a:xfrm>
        </p:spPr>
        <p:txBody>
          <a:bodyPr/>
          <a:lstStyle>
            <a:lvl1pPr>
              <a:defRPr sz="3600"/>
            </a:lvl1pPr>
            <a:lvl2pPr>
              <a:defRPr sz="3200"/>
            </a:lvl2pPr>
            <a:lvl3pPr>
              <a:defRPr sz="27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40069" y="1529448"/>
            <a:ext cx="3553570" cy="4999457"/>
          </a:xfrm>
        </p:spPr>
        <p:txBody>
          <a:bodyPr/>
          <a:lstStyle>
            <a:lvl1pPr marL="0" indent="0">
              <a:buNone/>
              <a:defRPr sz="1600"/>
            </a:lvl1pPr>
            <a:lvl2pPr marL="517191" indent="0">
              <a:buNone/>
              <a:defRPr sz="1400"/>
            </a:lvl2pPr>
            <a:lvl3pPr marL="1034382" indent="0">
              <a:buNone/>
              <a:defRPr sz="1100"/>
            </a:lvl3pPr>
            <a:lvl4pPr marL="1551574" indent="0">
              <a:buNone/>
              <a:defRPr sz="1000"/>
            </a:lvl4pPr>
            <a:lvl5pPr marL="2068765" indent="0">
              <a:buNone/>
              <a:defRPr sz="1000"/>
            </a:lvl5pPr>
            <a:lvl6pPr marL="2585956" indent="0">
              <a:buNone/>
              <a:defRPr sz="1000"/>
            </a:lvl6pPr>
            <a:lvl7pPr marL="3103147" indent="0">
              <a:buNone/>
              <a:defRPr sz="1000"/>
            </a:lvl7pPr>
            <a:lvl8pPr marL="3620338" indent="0">
              <a:buNone/>
              <a:defRPr sz="1000"/>
            </a:lvl8pPr>
            <a:lvl9pPr marL="413753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1CFEA-915E-4438-B5E3-FA681FDE5E1A}" type="datetimeFigureOut">
              <a:rPr lang="es-ES" smtClean="0"/>
              <a:t>22/01/2019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0E956-3313-4733-B026-760A2A94351C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226651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17140" y="5116195"/>
            <a:ext cx="6480810" cy="603996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117140" y="653059"/>
            <a:ext cx="6480810" cy="4385310"/>
          </a:xfrm>
        </p:spPr>
        <p:txBody>
          <a:bodyPr/>
          <a:lstStyle>
            <a:lvl1pPr marL="0" indent="0">
              <a:buNone/>
              <a:defRPr sz="3600"/>
            </a:lvl1pPr>
            <a:lvl2pPr marL="517191" indent="0">
              <a:buNone/>
              <a:defRPr sz="3200"/>
            </a:lvl2pPr>
            <a:lvl3pPr marL="1034382" indent="0">
              <a:buNone/>
              <a:defRPr sz="2700"/>
            </a:lvl3pPr>
            <a:lvl4pPr marL="1551574" indent="0">
              <a:buNone/>
              <a:defRPr sz="2300"/>
            </a:lvl4pPr>
            <a:lvl5pPr marL="2068765" indent="0">
              <a:buNone/>
              <a:defRPr sz="2300"/>
            </a:lvl5pPr>
            <a:lvl6pPr marL="2585956" indent="0">
              <a:buNone/>
              <a:defRPr sz="2300"/>
            </a:lvl6pPr>
            <a:lvl7pPr marL="3103147" indent="0">
              <a:buNone/>
              <a:defRPr sz="2300"/>
            </a:lvl7pPr>
            <a:lvl8pPr marL="3620338" indent="0">
              <a:buNone/>
              <a:defRPr sz="2300"/>
            </a:lvl8pPr>
            <a:lvl9pPr marL="4137530" indent="0">
              <a:buNone/>
              <a:defRPr sz="2300"/>
            </a:lvl9pPr>
          </a:lstStyle>
          <a:p>
            <a:endParaRPr lang="es-E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17140" y="5720191"/>
            <a:ext cx="6480810" cy="857774"/>
          </a:xfrm>
        </p:spPr>
        <p:txBody>
          <a:bodyPr/>
          <a:lstStyle>
            <a:lvl1pPr marL="0" indent="0">
              <a:buNone/>
              <a:defRPr sz="1600"/>
            </a:lvl1pPr>
            <a:lvl2pPr marL="517191" indent="0">
              <a:buNone/>
              <a:defRPr sz="1400"/>
            </a:lvl2pPr>
            <a:lvl3pPr marL="1034382" indent="0">
              <a:buNone/>
              <a:defRPr sz="1100"/>
            </a:lvl3pPr>
            <a:lvl4pPr marL="1551574" indent="0">
              <a:buNone/>
              <a:defRPr sz="1000"/>
            </a:lvl4pPr>
            <a:lvl5pPr marL="2068765" indent="0">
              <a:buNone/>
              <a:defRPr sz="1000"/>
            </a:lvl5pPr>
            <a:lvl6pPr marL="2585956" indent="0">
              <a:buNone/>
              <a:defRPr sz="1000"/>
            </a:lvl6pPr>
            <a:lvl7pPr marL="3103147" indent="0">
              <a:buNone/>
              <a:defRPr sz="1000"/>
            </a:lvl7pPr>
            <a:lvl8pPr marL="3620338" indent="0">
              <a:buNone/>
              <a:defRPr sz="1000"/>
            </a:lvl8pPr>
            <a:lvl9pPr marL="413753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1CFEA-915E-4438-B5E3-FA681FDE5E1A}" type="datetimeFigureOut">
              <a:rPr lang="es-ES" smtClean="0"/>
              <a:t>22/01/2019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0E956-3313-4733-B026-760A2A94351C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105208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1CFEA-915E-4438-B5E3-FA681FDE5E1A}" type="datetimeFigureOut">
              <a:rPr lang="es-ES" smtClean="0"/>
              <a:t>22/01/2019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0E956-3313-4733-B026-760A2A94351C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95004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830979" y="292696"/>
            <a:ext cx="2430304" cy="6236209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40067" y="292696"/>
            <a:ext cx="7110889" cy="6236209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1CFEA-915E-4438-B5E3-FA681FDE5E1A}" type="datetimeFigureOut">
              <a:rPr lang="es-ES" smtClean="0"/>
              <a:t>22/01/2019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0E956-3313-4733-B026-760A2A94351C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321744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0101" y="2270497"/>
            <a:ext cx="9181148" cy="1566666"/>
          </a:xfrm>
          <a:prstGeom prst="rect">
            <a:avLst/>
          </a:prstGeom>
        </p:spPr>
        <p:txBody>
          <a:bodyPr lIns="103219" tIns="51607" rIns="103219" bIns="51607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20203" y="4141682"/>
            <a:ext cx="7560945" cy="1867818"/>
          </a:xfrm>
          <a:prstGeom prst="rect">
            <a:avLst/>
          </a:prstGeom>
        </p:spPr>
        <p:txBody>
          <a:bodyPr lIns="103219" tIns="51607" rIns="103219" bIns="51607"/>
          <a:lstStyle>
            <a:lvl1pPr marL="0" indent="0" algn="ctr">
              <a:buNone/>
              <a:defRPr/>
            </a:lvl1pPr>
            <a:lvl2pPr marL="516087" indent="0" algn="ctr">
              <a:buNone/>
              <a:defRPr/>
            </a:lvl2pPr>
            <a:lvl3pPr marL="1032181" indent="0" algn="ctr">
              <a:buNone/>
              <a:defRPr/>
            </a:lvl3pPr>
            <a:lvl4pPr marL="1548267" indent="0" algn="ctr">
              <a:buNone/>
              <a:defRPr/>
            </a:lvl4pPr>
            <a:lvl5pPr marL="2064355" indent="0" algn="ctr">
              <a:buNone/>
              <a:defRPr/>
            </a:lvl5pPr>
            <a:lvl6pPr marL="2580456" indent="0" algn="ctr">
              <a:buNone/>
              <a:defRPr/>
            </a:lvl6pPr>
            <a:lvl7pPr marL="3096535" indent="0" algn="ctr">
              <a:buNone/>
              <a:defRPr/>
            </a:lvl7pPr>
            <a:lvl8pPr marL="3612618" indent="0" algn="ctr">
              <a:buNone/>
              <a:defRPr/>
            </a:lvl8pPr>
            <a:lvl9pPr marL="4128712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134450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072" y="292722"/>
            <a:ext cx="9721215" cy="1218143"/>
          </a:xfrm>
          <a:prstGeom prst="rect">
            <a:avLst/>
          </a:prstGeom>
        </p:spPr>
        <p:txBody>
          <a:bodyPr lIns="103219" tIns="51607" rIns="103219" bIns="51607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40072" y="1705400"/>
            <a:ext cx="9721215" cy="4823504"/>
          </a:xfrm>
          <a:prstGeom prst="rect">
            <a:avLst/>
          </a:prstGeom>
        </p:spPr>
        <p:txBody>
          <a:bodyPr lIns="103219" tIns="51607" rIns="103219" bIns="51607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43462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53232" y="4696618"/>
            <a:ext cx="9181148" cy="1451620"/>
          </a:xfrm>
          <a:prstGeom prst="rect">
            <a:avLst/>
          </a:prstGeom>
        </p:spPr>
        <p:txBody>
          <a:bodyPr lIns="103219" tIns="51607" rIns="103219" bIns="51607" anchor="t"/>
          <a:lstStyle>
            <a:lvl1pPr algn="l">
              <a:defRPr sz="45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53232" y="3097806"/>
            <a:ext cx="9181148" cy="1598810"/>
          </a:xfrm>
          <a:prstGeom prst="rect">
            <a:avLst/>
          </a:prstGeom>
        </p:spPr>
        <p:txBody>
          <a:bodyPr lIns="103219" tIns="51607" rIns="103219" bIns="51607" anchor="b"/>
          <a:lstStyle>
            <a:lvl1pPr marL="0" indent="0">
              <a:buNone/>
              <a:defRPr sz="2300"/>
            </a:lvl1pPr>
            <a:lvl2pPr marL="516087" indent="0">
              <a:buNone/>
              <a:defRPr sz="2000"/>
            </a:lvl2pPr>
            <a:lvl3pPr marL="1032181" indent="0">
              <a:buNone/>
              <a:defRPr sz="1800"/>
            </a:lvl3pPr>
            <a:lvl4pPr marL="1548267" indent="0">
              <a:buNone/>
              <a:defRPr sz="1600"/>
            </a:lvl4pPr>
            <a:lvl5pPr marL="2064355" indent="0">
              <a:buNone/>
              <a:defRPr sz="1600"/>
            </a:lvl5pPr>
            <a:lvl6pPr marL="2580456" indent="0">
              <a:buNone/>
              <a:defRPr sz="1600"/>
            </a:lvl6pPr>
            <a:lvl7pPr marL="3096535" indent="0">
              <a:buNone/>
              <a:defRPr sz="1600"/>
            </a:lvl7pPr>
            <a:lvl8pPr marL="3612618" indent="0">
              <a:buNone/>
              <a:defRPr sz="1600"/>
            </a:lvl8pPr>
            <a:lvl9pPr marL="4128712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826636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072" y="292722"/>
            <a:ext cx="9721215" cy="1218143"/>
          </a:xfrm>
          <a:prstGeom prst="rect">
            <a:avLst/>
          </a:prstGeom>
        </p:spPr>
        <p:txBody>
          <a:bodyPr lIns="103219" tIns="51607" rIns="103219" bIns="51607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40071" y="1705400"/>
            <a:ext cx="4770596" cy="4823504"/>
          </a:xfrm>
          <a:prstGeom prst="rect">
            <a:avLst/>
          </a:prstGeom>
        </p:spPr>
        <p:txBody>
          <a:bodyPr lIns="103219" tIns="51607" rIns="103219" bIns="51607"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90689" y="1705400"/>
            <a:ext cx="4770596" cy="4823504"/>
          </a:xfrm>
          <a:prstGeom prst="rect">
            <a:avLst/>
          </a:prstGeom>
        </p:spPr>
        <p:txBody>
          <a:bodyPr lIns="103219" tIns="51607" rIns="103219" bIns="51607"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911843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072" y="292722"/>
            <a:ext cx="9721215" cy="1218143"/>
          </a:xfrm>
          <a:prstGeom prst="rect">
            <a:avLst/>
          </a:prstGeom>
        </p:spPr>
        <p:txBody>
          <a:bodyPr lIns="103219" tIns="51607" rIns="103219" bIns="51607"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0070" y="1636033"/>
            <a:ext cx="4772472" cy="681823"/>
          </a:xfrm>
          <a:prstGeom prst="rect">
            <a:avLst/>
          </a:prstGeom>
        </p:spPr>
        <p:txBody>
          <a:bodyPr lIns="103219" tIns="51607" rIns="103219" bIns="51607" anchor="b"/>
          <a:lstStyle>
            <a:lvl1pPr marL="0" indent="0">
              <a:buNone/>
              <a:defRPr sz="2800" b="1"/>
            </a:lvl1pPr>
            <a:lvl2pPr marL="516087" indent="0">
              <a:buNone/>
              <a:defRPr sz="2300" b="1"/>
            </a:lvl2pPr>
            <a:lvl3pPr marL="1032181" indent="0">
              <a:buNone/>
              <a:defRPr sz="2000" b="1"/>
            </a:lvl3pPr>
            <a:lvl4pPr marL="1548267" indent="0">
              <a:buNone/>
              <a:defRPr sz="1800" b="1"/>
            </a:lvl4pPr>
            <a:lvl5pPr marL="2064355" indent="0">
              <a:buNone/>
              <a:defRPr sz="1800" b="1"/>
            </a:lvl5pPr>
            <a:lvl6pPr marL="2580456" indent="0">
              <a:buNone/>
              <a:defRPr sz="1800" b="1"/>
            </a:lvl6pPr>
            <a:lvl7pPr marL="3096535" indent="0">
              <a:buNone/>
              <a:defRPr sz="1800" b="1"/>
            </a:lvl7pPr>
            <a:lvl8pPr marL="3612618" indent="0">
              <a:buNone/>
              <a:defRPr sz="1800" b="1"/>
            </a:lvl8pPr>
            <a:lvl9pPr marL="4128712" indent="0">
              <a:buNone/>
              <a:defRPr sz="18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0070" y="2317858"/>
            <a:ext cx="4772472" cy="4211049"/>
          </a:xfrm>
          <a:prstGeom prst="rect">
            <a:avLst/>
          </a:prstGeom>
        </p:spPr>
        <p:txBody>
          <a:bodyPr lIns="103219" tIns="51607" rIns="103219" bIns="51607"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486950" y="1636033"/>
            <a:ext cx="4774347" cy="681823"/>
          </a:xfrm>
          <a:prstGeom prst="rect">
            <a:avLst/>
          </a:prstGeom>
        </p:spPr>
        <p:txBody>
          <a:bodyPr lIns="103219" tIns="51607" rIns="103219" bIns="51607" anchor="b"/>
          <a:lstStyle>
            <a:lvl1pPr marL="0" indent="0">
              <a:buNone/>
              <a:defRPr sz="2800" b="1"/>
            </a:lvl1pPr>
            <a:lvl2pPr marL="516087" indent="0">
              <a:buNone/>
              <a:defRPr sz="2300" b="1"/>
            </a:lvl2pPr>
            <a:lvl3pPr marL="1032181" indent="0">
              <a:buNone/>
              <a:defRPr sz="2000" b="1"/>
            </a:lvl3pPr>
            <a:lvl4pPr marL="1548267" indent="0">
              <a:buNone/>
              <a:defRPr sz="1800" b="1"/>
            </a:lvl4pPr>
            <a:lvl5pPr marL="2064355" indent="0">
              <a:buNone/>
              <a:defRPr sz="1800" b="1"/>
            </a:lvl5pPr>
            <a:lvl6pPr marL="2580456" indent="0">
              <a:buNone/>
              <a:defRPr sz="1800" b="1"/>
            </a:lvl6pPr>
            <a:lvl7pPr marL="3096535" indent="0">
              <a:buNone/>
              <a:defRPr sz="1800" b="1"/>
            </a:lvl7pPr>
            <a:lvl8pPr marL="3612618" indent="0">
              <a:buNone/>
              <a:defRPr sz="1800" b="1"/>
            </a:lvl8pPr>
            <a:lvl9pPr marL="4128712" indent="0">
              <a:buNone/>
              <a:defRPr sz="18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486950" y="2317858"/>
            <a:ext cx="4774347" cy="4211049"/>
          </a:xfrm>
          <a:prstGeom prst="rect">
            <a:avLst/>
          </a:prstGeom>
        </p:spPr>
        <p:txBody>
          <a:bodyPr lIns="103219" tIns="51607" rIns="103219" bIns="51607"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80204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072" y="292722"/>
            <a:ext cx="9721215" cy="1218143"/>
          </a:xfrm>
          <a:prstGeom prst="rect">
            <a:avLst/>
          </a:prstGeom>
        </p:spPr>
        <p:txBody>
          <a:bodyPr lIns="103219" tIns="51607" rIns="103219" bIns="51607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038223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014938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134" y="291034"/>
            <a:ext cx="3553570" cy="1238445"/>
          </a:xfrm>
          <a:prstGeom prst="rect">
            <a:avLst/>
          </a:prstGeom>
        </p:spPr>
        <p:txBody>
          <a:bodyPr lIns="103219" tIns="51607" rIns="103219" bIns="51607" anchor="b"/>
          <a:lstStyle>
            <a:lvl1pPr algn="l">
              <a:defRPr sz="23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23028" y="291006"/>
            <a:ext cx="6038255" cy="6237900"/>
          </a:xfrm>
          <a:prstGeom prst="rect">
            <a:avLst/>
          </a:prstGeom>
        </p:spPr>
        <p:txBody>
          <a:bodyPr lIns="103219" tIns="51607" rIns="103219" bIns="51607"/>
          <a:lstStyle>
            <a:lvl1pPr>
              <a:defRPr sz="3600"/>
            </a:lvl1pPr>
            <a:lvl2pPr>
              <a:defRPr sz="3200"/>
            </a:lvl2pPr>
            <a:lvl3pPr>
              <a:defRPr sz="28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40134" y="1529479"/>
            <a:ext cx="3553570" cy="4999457"/>
          </a:xfrm>
          <a:prstGeom prst="rect">
            <a:avLst/>
          </a:prstGeom>
        </p:spPr>
        <p:txBody>
          <a:bodyPr lIns="103219" tIns="51607" rIns="103219" bIns="51607"/>
          <a:lstStyle>
            <a:lvl1pPr marL="0" indent="0">
              <a:buNone/>
              <a:defRPr sz="1600"/>
            </a:lvl1pPr>
            <a:lvl2pPr marL="516087" indent="0">
              <a:buNone/>
              <a:defRPr sz="1400"/>
            </a:lvl2pPr>
            <a:lvl3pPr marL="1032181" indent="0">
              <a:buNone/>
              <a:defRPr sz="1200"/>
            </a:lvl3pPr>
            <a:lvl4pPr marL="1548267" indent="0">
              <a:buNone/>
              <a:defRPr sz="1000"/>
            </a:lvl4pPr>
            <a:lvl5pPr marL="2064355" indent="0">
              <a:buNone/>
              <a:defRPr sz="1000"/>
            </a:lvl5pPr>
            <a:lvl6pPr marL="2580456" indent="0">
              <a:buNone/>
              <a:defRPr sz="1000"/>
            </a:lvl6pPr>
            <a:lvl7pPr marL="3096535" indent="0">
              <a:buNone/>
              <a:defRPr sz="1000"/>
            </a:lvl7pPr>
            <a:lvl8pPr marL="3612618" indent="0">
              <a:buNone/>
              <a:defRPr sz="1000"/>
            </a:lvl8pPr>
            <a:lvl9pPr marL="4128712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151803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17144" y="5116196"/>
            <a:ext cx="6480810" cy="604000"/>
          </a:xfrm>
          <a:prstGeom prst="rect">
            <a:avLst/>
          </a:prstGeom>
        </p:spPr>
        <p:txBody>
          <a:bodyPr lIns="103219" tIns="51607" rIns="103219" bIns="51607" anchor="b"/>
          <a:lstStyle>
            <a:lvl1pPr algn="l">
              <a:defRPr sz="23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117144" y="653059"/>
            <a:ext cx="6480810" cy="4385310"/>
          </a:xfrm>
          <a:prstGeom prst="rect">
            <a:avLst/>
          </a:prstGeom>
        </p:spPr>
        <p:txBody>
          <a:bodyPr lIns="103219" tIns="51607" rIns="103219" bIns="51607"/>
          <a:lstStyle>
            <a:lvl1pPr marL="0" indent="0">
              <a:buNone/>
              <a:defRPr sz="3600"/>
            </a:lvl1pPr>
            <a:lvl2pPr marL="516087" indent="0">
              <a:buNone/>
              <a:defRPr sz="3200"/>
            </a:lvl2pPr>
            <a:lvl3pPr marL="1032181" indent="0">
              <a:buNone/>
              <a:defRPr sz="2800"/>
            </a:lvl3pPr>
            <a:lvl4pPr marL="1548267" indent="0">
              <a:buNone/>
              <a:defRPr sz="2300"/>
            </a:lvl4pPr>
            <a:lvl5pPr marL="2064355" indent="0">
              <a:buNone/>
              <a:defRPr sz="2300"/>
            </a:lvl5pPr>
            <a:lvl6pPr marL="2580456" indent="0">
              <a:buNone/>
              <a:defRPr sz="2300"/>
            </a:lvl6pPr>
            <a:lvl7pPr marL="3096535" indent="0">
              <a:buNone/>
              <a:defRPr sz="2300"/>
            </a:lvl7pPr>
            <a:lvl8pPr marL="3612618" indent="0">
              <a:buNone/>
              <a:defRPr sz="2300"/>
            </a:lvl8pPr>
            <a:lvl9pPr marL="4128712" indent="0">
              <a:buNone/>
              <a:defRPr sz="23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17144" y="5720235"/>
            <a:ext cx="6480810" cy="857775"/>
          </a:xfrm>
          <a:prstGeom prst="rect">
            <a:avLst/>
          </a:prstGeom>
        </p:spPr>
        <p:txBody>
          <a:bodyPr lIns="103219" tIns="51607" rIns="103219" bIns="51607"/>
          <a:lstStyle>
            <a:lvl1pPr marL="0" indent="0">
              <a:buNone/>
              <a:defRPr sz="1600"/>
            </a:lvl1pPr>
            <a:lvl2pPr marL="516087" indent="0">
              <a:buNone/>
              <a:defRPr sz="1400"/>
            </a:lvl2pPr>
            <a:lvl3pPr marL="1032181" indent="0">
              <a:buNone/>
              <a:defRPr sz="1200"/>
            </a:lvl3pPr>
            <a:lvl4pPr marL="1548267" indent="0">
              <a:buNone/>
              <a:defRPr sz="1000"/>
            </a:lvl4pPr>
            <a:lvl5pPr marL="2064355" indent="0">
              <a:buNone/>
              <a:defRPr sz="1000"/>
            </a:lvl5pPr>
            <a:lvl6pPr marL="2580456" indent="0">
              <a:buNone/>
              <a:defRPr sz="1000"/>
            </a:lvl6pPr>
            <a:lvl7pPr marL="3096535" indent="0">
              <a:buNone/>
              <a:defRPr sz="1000"/>
            </a:lvl7pPr>
            <a:lvl8pPr marL="3612618" indent="0">
              <a:buNone/>
              <a:defRPr sz="1000"/>
            </a:lvl8pPr>
            <a:lvl9pPr marL="4128712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586699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072" y="292722"/>
            <a:ext cx="9721215" cy="1218143"/>
          </a:xfrm>
          <a:prstGeom prst="rect">
            <a:avLst/>
          </a:prstGeom>
        </p:spPr>
        <p:txBody>
          <a:bodyPr lIns="103219" tIns="51607" rIns="103219" bIns="51607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40072" y="1705400"/>
            <a:ext cx="9721215" cy="4823504"/>
          </a:xfrm>
          <a:prstGeom prst="rect">
            <a:avLst/>
          </a:prstGeom>
        </p:spPr>
        <p:txBody>
          <a:bodyPr vert="eaVert" lIns="103219" tIns="51607" rIns="103219" bIns="51607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456296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830979" y="292735"/>
            <a:ext cx="2430304" cy="6236209"/>
          </a:xfrm>
          <a:prstGeom prst="rect">
            <a:avLst/>
          </a:prstGeom>
        </p:spPr>
        <p:txBody>
          <a:bodyPr vert="eaVert" lIns="103219" tIns="51607" rIns="103219" bIns="51607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40067" y="292735"/>
            <a:ext cx="7110889" cy="6236209"/>
          </a:xfrm>
          <a:prstGeom prst="rect">
            <a:avLst/>
          </a:prstGeom>
        </p:spPr>
        <p:txBody>
          <a:bodyPr vert="eaVert" lIns="103219" tIns="51607" rIns="103219" bIns="51607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2599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40071" y="292693"/>
            <a:ext cx="9721215" cy="1218142"/>
          </a:xfrm>
          <a:prstGeom prst="rect">
            <a:avLst/>
          </a:prstGeom>
        </p:spPr>
        <p:txBody>
          <a:bodyPr vert="horz" lIns="103439" tIns="51718" rIns="103439" bIns="51718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0071" y="1705402"/>
            <a:ext cx="9721215" cy="4823503"/>
          </a:xfrm>
          <a:prstGeom prst="rect">
            <a:avLst/>
          </a:prstGeom>
        </p:spPr>
        <p:txBody>
          <a:bodyPr vert="horz" lIns="103439" tIns="51718" rIns="103439" bIns="51718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40071" y="6774225"/>
            <a:ext cx="2520315" cy="389129"/>
          </a:xfrm>
          <a:prstGeom prst="rect">
            <a:avLst/>
          </a:prstGeom>
        </p:spPr>
        <p:txBody>
          <a:bodyPr vert="horz" lIns="103439" tIns="51718" rIns="103439" bIns="51718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B1CFEA-915E-4438-B5E3-FA681FDE5E1A}" type="datetimeFigureOut">
              <a:rPr lang="es-ES" smtClean="0"/>
              <a:t>22/01/2019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690461" y="6774225"/>
            <a:ext cx="3420428" cy="389129"/>
          </a:xfrm>
          <a:prstGeom prst="rect">
            <a:avLst/>
          </a:prstGeom>
        </p:spPr>
        <p:txBody>
          <a:bodyPr vert="horz" lIns="103439" tIns="51718" rIns="103439" bIns="51718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740971" y="6774225"/>
            <a:ext cx="2520315" cy="389129"/>
          </a:xfrm>
          <a:prstGeom prst="rect">
            <a:avLst/>
          </a:prstGeom>
        </p:spPr>
        <p:txBody>
          <a:bodyPr vert="horz" lIns="103439" tIns="51718" rIns="103439" bIns="51718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F0E956-3313-4733-B026-760A2A94351C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6545698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xStyles>
    <p:titleStyle>
      <a:lvl1pPr algn="ctr" defTabSz="1034382" rtl="0" eaLnBrk="1" latinLnBrk="0" hangingPunct="1">
        <a:spcBef>
          <a:spcPct val="0"/>
        </a:spcBef>
        <a:buNone/>
        <a:defRPr sz="5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87894" indent="-387894" algn="l" defTabSz="1034382" rtl="0" eaLnBrk="1" latinLnBrk="0" hangingPunct="1">
        <a:spcBef>
          <a:spcPct val="20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840437" indent="-323244" algn="l" defTabSz="1034382" rtl="0" eaLnBrk="1" latinLnBrk="0" hangingPunct="1">
        <a:spcBef>
          <a:spcPct val="20000"/>
        </a:spcBef>
        <a:buFont typeface="Arial" panose="020B0604020202020204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292979" indent="-258596" algn="l" defTabSz="1034382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1810169" indent="-258596" algn="l" defTabSz="1034382" rtl="0" eaLnBrk="1" latinLnBrk="0" hangingPunct="1">
        <a:spcBef>
          <a:spcPct val="20000"/>
        </a:spcBef>
        <a:buFont typeface="Arial" panose="020B0604020202020204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27361" indent="-258596" algn="l" defTabSz="1034382" rtl="0" eaLnBrk="1" latinLnBrk="0" hangingPunct="1">
        <a:spcBef>
          <a:spcPct val="20000"/>
        </a:spcBef>
        <a:buFont typeface="Arial" panose="020B0604020202020204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44551" indent="-258596" algn="l" defTabSz="1034382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361743" indent="-258596" algn="l" defTabSz="1034382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878935" indent="-258596" algn="l" defTabSz="1034382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396125" indent="-258596" algn="l" defTabSz="1034382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1034382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17191" algn="l" defTabSz="1034382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34382" algn="l" defTabSz="1034382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51574" algn="l" defTabSz="1034382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68765" algn="l" defTabSz="1034382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85956" algn="l" defTabSz="1034382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103147" algn="l" defTabSz="1034382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620338" algn="l" defTabSz="1034382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137530" algn="l" defTabSz="1034382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40068" y="6655804"/>
            <a:ext cx="2520315" cy="507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3219" tIns="51607" rIns="103219" bIns="51607" numCol="1" anchor="t" anchorCtr="0" compatLnSpc="1">
            <a:prstTxWarp prst="textNoShape">
              <a:avLst/>
            </a:prstTxWarp>
          </a:bodyPr>
          <a:lstStyle>
            <a:lvl1pPr>
              <a:defRPr sz="1600"/>
            </a:lvl1pPr>
          </a:lstStyle>
          <a:p>
            <a:pPr defTabSz="1032181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4356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5pPr>
      <a:lvl6pPr marL="516087"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6pPr>
      <a:lvl7pPr marL="1032181"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7pPr>
      <a:lvl8pPr marL="1548267"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8pPr>
      <a:lvl9pPr marL="2064355"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87070" indent="-387070" algn="l" rtl="0" fontAlgn="base">
        <a:spcBef>
          <a:spcPct val="20000"/>
        </a:spcBef>
        <a:spcAft>
          <a:spcPct val="0"/>
        </a:spcAft>
        <a:buChar char="•"/>
        <a:defRPr sz="3600">
          <a:solidFill>
            <a:schemeClr val="tx1"/>
          </a:solidFill>
          <a:latin typeface="+mn-lt"/>
          <a:ea typeface="+mn-ea"/>
          <a:cs typeface="+mn-cs"/>
        </a:defRPr>
      </a:lvl1pPr>
      <a:lvl2pPr marL="838646" indent="-322558" algn="l" rtl="0" fontAlgn="base">
        <a:spcBef>
          <a:spcPct val="20000"/>
        </a:spcBef>
        <a:spcAft>
          <a:spcPct val="0"/>
        </a:spcAft>
        <a:buChar char="–"/>
        <a:defRPr sz="3200">
          <a:solidFill>
            <a:schemeClr val="tx1"/>
          </a:solidFill>
          <a:latin typeface="+mn-lt"/>
          <a:cs typeface="+mn-cs"/>
        </a:defRPr>
      </a:lvl2pPr>
      <a:lvl3pPr marL="1290231" indent="-258045" algn="l" rtl="0" fontAlgn="base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cs typeface="+mn-cs"/>
        </a:defRPr>
      </a:lvl3pPr>
      <a:lvl4pPr marL="1806311" indent="-258045" algn="l" rtl="0" fontAlgn="base">
        <a:spcBef>
          <a:spcPct val="20000"/>
        </a:spcBef>
        <a:spcAft>
          <a:spcPct val="0"/>
        </a:spcAft>
        <a:buChar char="–"/>
        <a:defRPr sz="2300">
          <a:solidFill>
            <a:schemeClr val="tx1"/>
          </a:solidFill>
          <a:latin typeface="+mn-lt"/>
          <a:cs typeface="+mn-cs"/>
        </a:defRPr>
      </a:lvl4pPr>
      <a:lvl5pPr marL="2322402" indent="-258045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5pPr>
      <a:lvl6pPr marL="2838493" indent="-258045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6pPr>
      <a:lvl7pPr marL="3354576" indent="-258045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7pPr>
      <a:lvl8pPr marL="3870677" indent="-258045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8pPr>
      <a:lvl9pPr marL="4386760" indent="-258045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1032181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16087" algn="l" defTabSz="1032181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32181" algn="l" defTabSz="1032181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48267" algn="l" defTabSz="1032181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64355" algn="l" defTabSz="1032181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80456" algn="l" defTabSz="1032181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96535" algn="l" defTabSz="1032181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612618" algn="l" defTabSz="1032181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128712" algn="l" defTabSz="1032181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jpeg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39.jpe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gif"/><Relationship Id="rId5" Type="http://schemas.openxmlformats.org/officeDocument/2006/relationships/image" Target="../media/image38.gif"/><Relationship Id="rId4" Type="http://schemas.openxmlformats.org/officeDocument/2006/relationships/image" Target="../media/image37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1.png"/><Relationship Id="rId10" Type="http://schemas.openxmlformats.org/officeDocument/2006/relationships/image" Target="../media/image4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Picture 2" descr="C:\Users\Eleni\Desktop\ultimo escritorio\bellisima\00000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2700"/>
            <a:ext cx="10801350" cy="7296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2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31349" y="5851815"/>
            <a:ext cx="2570002" cy="1458477"/>
          </a:xfrm>
          <a:prstGeom prst="rect">
            <a:avLst/>
          </a:prstGeom>
          <a:noFill/>
        </p:spPr>
      </p:pic>
      <p:pic>
        <p:nvPicPr>
          <p:cNvPr id="2050" name="Picture 2" descr="C:\Users\Eleni\Desktop\ultimo escritorio\bellisima\00000E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89990"/>
            <a:ext cx="10945290" cy="7398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24971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6900">
        <p14:ripple/>
        <p:sndAc>
          <p:stSnd loop="1">
            <p:snd r:embed="rId2" name="ricardococciantebellasinalma_Helen.wav"/>
          </p:stSnd>
        </p:sndAc>
      </p:transition>
    </mc:Choice>
    <mc:Fallback>
      <p:transition spd="slow" advTm="16900">
        <p:fade/>
        <p:sndAc>
          <p:stSnd loop="1">
            <p:snd r:embed="rId2" name="ricardococciantebellasinalma_Hele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1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3" descr="C:\Users\Eleni\Desktop\Bella sin alma\Diapositiva8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369"/>
            <a:ext cx="10801350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2" descr="C:\Users\Eleni\Desktop\Bella sin alma\Diapositiva8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369"/>
            <a:ext cx="10811175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3" descr="C:\Users\Eleni\Desktop\Bella sin alma\Diapositiva7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3941" y="-26369"/>
            <a:ext cx="10975133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68151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8676">
        <p14:ripple/>
      </p:transition>
    </mc:Choice>
    <mc:Fallback>
      <p:transition spd="slow" advTm="1867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2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3" descr="C:\Users\Eleni\Desktop\Bella sin alma\Diapositiva1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369"/>
            <a:ext cx="10801350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1" descr="C:\Users\Eleni\Desktop\Bella sin alma\Diapositiva8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369"/>
            <a:ext cx="10801350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0" descr="C:\Users\Eleni\Desktop\Bella sin alma\Diapositiva22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10801350" cy="7307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4009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21831">
        <p14:ripple/>
      </p:transition>
    </mc:Choice>
    <mc:Fallback>
      <p:transition spd="slow" advTm="2183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0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Eleni\Desktop\ultimo escritorio\bellisima\00000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7296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7" descr="C:\Users\Eleni\Desktop\Bella sin alma\Diapositiva8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7308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28220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2954">
        <p14:ripple/>
      </p:transition>
    </mc:Choice>
    <mc:Fallback>
      <p:transition spd="slow" advTm="1295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4" descr="C:\Users\Eleni\Desktop\Bella sin alma\Diapositiva8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369"/>
            <a:ext cx="10801350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55" descr="C:\Users\Eleni\Desktop\Bella sin alma\Diapositiva7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8068"/>
            <a:ext cx="10801350" cy="7366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Eleni\Desktop\ultimo escritorio\bellisima\00000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9768"/>
            <a:ext cx="10945441" cy="73986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29808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8811">
        <p14:ripple/>
      </p:transition>
    </mc:Choice>
    <mc:Fallback>
      <p:transition spd="slow" advTm="1881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Eleni\Desktop\ultimo escritorio\bellisima\00000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68" y="0"/>
            <a:ext cx="10801350" cy="7513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Eleni\Desktop\ultimo escritorio\bellisima\00000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49"/>
            <a:ext cx="10801350" cy="7506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3" descr="C:\Users\Eleni\Desktop\Bella sin alma\Diapositiva5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68" y="-1"/>
            <a:ext cx="10801350" cy="7513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6337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8130">
        <p14:ripple/>
      </p:transition>
    </mc:Choice>
    <mc:Fallback>
      <p:transition spd="slow" advTm="1813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0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Eleni\Desktop\Bella sin alma\Diapositiva1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7460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3" descr="C:\Users\Eleni\Desktop\Bella sin alma\Diapositiva3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370"/>
            <a:ext cx="10801350" cy="74866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Eleni\Desktop\ultimo escritorio\bellisima\0ele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4" t="1941" r="1186" b="1855"/>
          <a:stretch/>
        </p:blipFill>
        <p:spPr bwMode="auto">
          <a:xfrm>
            <a:off x="0" y="-40981"/>
            <a:ext cx="10801350" cy="7501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6626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6900">
        <p14:ripple/>
      </p:transition>
    </mc:Choice>
    <mc:Fallback>
      <p:transition spd="slow" advTm="169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12" descr="C:\Users\Eleni\Desktop\Bella sin alma\Diapositiva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5397"/>
            <a:ext cx="10801350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74" descr="C:\Users\Eleni\Desktop\Bella sin alma\Diapositiva10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4166"/>
            <a:ext cx="10843713" cy="73630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Eleni\Desktop\ultimo escritorio\bellisima\00000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2399"/>
            <a:ext cx="10878691" cy="7371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5048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9319">
        <p14:ripple/>
      </p:transition>
    </mc:Choice>
    <mc:Fallback>
      <p:transition spd="slow" advTm="1931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76" descr="C:\Users\Eleni\Desktop\Bella sin alma\Diapositiva1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369"/>
            <a:ext cx="10801350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73" descr="C:\Users\Eleni\Desktop\Bella sin alma\Diapositiva10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0626"/>
            <a:ext cx="10794319" cy="7329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77" descr="C:\Users\Eleni\Desktop\Bella sin alma\Diapositiva10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2" y="-43624"/>
            <a:ext cx="10792918" cy="7351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452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9177">
        <p14:ripple/>
      </p:transition>
    </mc:Choice>
    <mc:Fallback>
      <p:transition spd="slow" advTm="1917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7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6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7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2" descr="C:\Users\Eleni\Desktop\Bella sin alma\Diapositiva6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700"/>
            <a:ext cx="10801350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Eleni\Desktop\ultimo escritorio\bellisima\00000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50"/>
            <a:ext cx="10801350" cy="730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9" descr="C:\Users\Eleni\Desktop\Bella sin alma\Diapositiva9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50"/>
            <a:ext cx="10801350" cy="7353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70" descr="C:\Users\Eleni\Desktop\Bella sin alma\Diapositiva9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370"/>
            <a:ext cx="10801350" cy="7385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8685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28111">
        <p14:ripple/>
      </p:transition>
    </mc:Choice>
    <mc:Fallback>
      <p:transition spd="slow" advTm="2811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7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8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17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C:\Users\Eleni\Desktop\ultimo escritorio\bellisima\00000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10801350" cy="7305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C:\Users\Eleni\Desktop\ultimo escritorio\bellisima\00000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548"/>
            <a:ext cx="10801350" cy="7315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68544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1455">
        <p14:ripple/>
      </p:transition>
    </mc:Choice>
    <mc:Fallback>
      <p:transition spd="slow" advTm="1145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leni\Desktop\ultimo escritorio\bellisima\00000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0796661" cy="7312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Eleni\Desktop\ultimo escritorio\bellisima\00000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" y="-3386"/>
            <a:ext cx="10777611" cy="7305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Eleni\Desktop\ultimo escritorio\bellisima\00000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22" y="1"/>
            <a:ext cx="10802672" cy="7312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21651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9202">
        <p14:ripple/>
      </p:transition>
    </mc:Choice>
    <mc:Fallback>
      <p:transition spd="slow" advTm="1920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0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4" descr="http://www.firmas7.com/nombres/h/imagenes/_helen_060510_01.gif"/>
          <p:cNvPicPr>
            <a:picLocks noChangeAspect="1" noChangeArrowheads="1" noCrop="1"/>
          </p:cNvPicPr>
          <p:nvPr/>
        </p:nvPicPr>
        <p:blipFill>
          <a:blip r:embed="rId2" cstate="print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504131" y="6477816"/>
            <a:ext cx="861008" cy="562833"/>
          </a:xfrm>
          <a:prstGeom prst="rect">
            <a:avLst/>
          </a:prstGeom>
          <a:noFill/>
        </p:spPr>
      </p:pic>
      <p:pic>
        <p:nvPicPr>
          <p:cNvPr id="3074" name="Picture 2" descr="C:\Users\Eleni\Desktop\ultimo escritorio\bellisima\00000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1" y="0"/>
            <a:ext cx="10791825" cy="7308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0195" y="669150"/>
            <a:ext cx="1850745" cy="1531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2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5345" y="5748577"/>
            <a:ext cx="2570002" cy="1458477"/>
          </a:xfrm>
          <a:prstGeom prst="rect">
            <a:avLst/>
          </a:prstGeom>
          <a:noFill/>
        </p:spPr>
      </p:pic>
      <p:pic>
        <p:nvPicPr>
          <p:cNvPr id="7" name="Picture 2" descr="C:\Users\Eleni\Desktop\ultimo escritorio\bellisima\00000A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019" y="-66184"/>
            <a:ext cx="10980310" cy="7465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9022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26977">
        <p14:ripple/>
      </p:transition>
    </mc:Choice>
    <mc:Fallback>
      <p:transition spd="slow" advTm="2697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0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325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6250"/>
                            </p:stCondLst>
                            <p:childTnLst>
                              <p:par>
                                <p:cTn id="1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705428"/>
            <a:ext cx="10801350" cy="243629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03204" tIns="51600" rIns="103204" bIns="51600" anchor="ctr"/>
          <a:lstStyle/>
          <a:p>
            <a:pPr defTabSz="1032033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949033"/>
            <a:ext cx="10801350" cy="5359823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03204" tIns="51600" rIns="103204" bIns="51600" anchor="ctr"/>
          <a:lstStyle/>
          <a:p>
            <a:pPr algn="ctr" defTabSz="1032033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40294" y="1"/>
            <a:ext cx="5760720" cy="1664794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030238"/>
            <a:ext cx="10801350" cy="26895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3204" tIns="51600" rIns="103204" bIns="51600">
            <a:spAutoFit/>
          </a:bodyPr>
          <a:lstStyle/>
          <a:p>
            <a:pPr algn="ctr" defTabSz="1032033" fontAlgn="base">
              <a:spcBef>
                <a:spcPct val="50000"/>
              </a:spcBef>
              <a:spcAft>
                <a:spcPct val="0"/>
              </a:spcAft>
            </a:pPr>
            <a:r>
              <a:rPr lang="es-ES" sz="68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54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54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50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50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50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50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350170" y="5034996"/>
            <a:ext cx="3150394" cy="1796979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03204" tIns="51600" rIns="103204" bIns="51600">
            <a:spAutoFit/>
          </a:bodyPr>
          <a:lstStyle/>
          <a:p>
            <a:pPr algn="ctr" defTabSz="1032033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defTabSz="1032033"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60837" y="4466538"/>
            <a:ext cx="2790349" cy="2517494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70597" y="5197407"/>
            <a:ext cx="1440180" cy="1055724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" y="3167202"/>
            <a:ext cx="630079" cy="568465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" y="3735669"/>
            <a:ext cx="630079" cy="568465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" y="4304131"/>
            <a:ext cx="630079" cy="568465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" y="4872597"/>
            <a:ext cx="630079" cy="56846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5343531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2595">
        <p14:ripple/>
      </p:transition>
    </mc:Choice>
    <mc:Fallback>
      <p:transition spd="slow" advTm="1259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587</TotalTime>
  <Words>16</Words>
  <Application>Microsoft Office PowerPoint</Application>
  <PresentationFormat>Personalizado</PresentationFormat>
  <Paragraphs>2</Paragraphs>
  <Slides>14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16" baseType="lpstr">
      <vt:lpstr>Tema de Office</vt:lpstr>
      <vt:lpstr>6_Diseño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Bella sin alma</dc:title>
  <dc:creator>Helen</dc:creator>
  <cp:lastModifiedBy>Usuario</cp:lastModifiedBy>
  <cp:revision>50</cp:revision>
  <dcterms:created xsi:type="dcterms:W3CDTF">2018-09-15T18:23:41Z</dcterms:created>
  <dcterms:modified xsi:type="dcterms:W3CDTF">2019-01-22T18:50:47Z</dcterms:modified>
</cp:coreProperties>
</file>