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1"/>
  </p:notesMasterIdLst>
  <p:sldIdLst>
    <p:sldId id="398" r:id="rId4"/>
    <p:sldId id="332" r:id="rId5"/>
    <p:sldId id="342" r:id="rId6"/>
    <p:sldId id="273" r:id="rId7"/>
    <p:sldId id="390" r:id="rId8"/>
    <p:sldId id="389" r:id="rId9"/>
    <p:sldId id="321" r:id="rId10"/>
    <p:sldId id="385" r:id="rId11"/>
    <p:sldId id="327" r:id="rId12"/>
    <p:sldId id="280" r:id="rId13"/>
    <p:sldId id="388" r:id="rId14"/>
    <p:sldId id="292" r:id="rId15"/>
    <p:sldId id="382" r:id="rId16"/>
    <p:sldId id="287" r:id="rId17"/>
    <p:sldId id="324" r:id="rId18"/>
    <p:sldId id="387" r:id="rId19"/>
    <p:sldId id="320" r:id="rId20"/>
    <p:sldId id="340" r:id="rId21"/>
    <p:sldId id="391" r:id="rId22"/>
    <p:sldId id="297" r:id="rId23"/>
    <p:sldId id="370" r:id="rId24"/>
    <p:sldId id="343" r:id="rId25"/>
    <p:sldId id="360" r:id="rId26"/>
    <p:sldId id="399" r:id="rId27"/>
    <p:sldId id="400" r:id="rId28"/>
    <p:sldId id="296" r:id="rId29"/>
    <p:sldId id="402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6OzIh4+TFzRTRtcyGR/Ow" hashData="ucqFFyqfLfCOTLy4Hsud06zoYl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7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92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4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5EF8CF-2AAB-4DCC-A813-10CDBA4636C6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C5595-D73E-4B72-8E21-32A1AE2FA3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C5595-D73E-4B72-8E21-32A1AE2FA3C9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DF82A-5CF9-4EBC-A9DA-C52F4962E36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4D598-4C99-4B88-A982-AE8A2A238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Pr>
        <a:solidFill>
          <a:schemeClr val="tx1">
            <a:alpha val="9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DF82A-5CF9-4EBC-A9DA-C52F4962E36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4D598-4C99-4B88-A982-AE8A2A238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DF82A-5CF9-4EBC-A9DA-C52F4962E36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4D598-4C99-4B88-A982-AE8A2A238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DF82A-5CF9-4EBC-A9DA-C52F4962E36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4D598-4C99-4B88-A982-AE8A2A238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DF82A-5CF9-4EBC-A9DA-C52F4962E36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4D598-4C99-4B88-A982-AE8A2A238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DF82A-5CF9-4EBC-A9DA-C52F4962E36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4D598-4C99-4B88-A982-AE8A2A238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DF82A-5CF9-4EBC-A9DA-C52F4962E36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4D598-4C99-4B88-A982-AE8A2A238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DF82A-5CF9-4EBC-A9DA-C52F4962E36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4D598-4C99-4B88-A982-AE8A2A238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DF82A-5CF9-4EBC-A9DA-C52F4962E36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4D598-4C99-4B88-A982-AE8A2A238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DF82A-5CF9-4EBC-A9DA-C52F4962E36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4D598-4C99-4B88-A982-AE8A2A238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DF82A-5CF9-4EBC-A9DA-C52F4962E36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4D598-4C99-4B88-A982-AE8A2A238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6CC0A-AB8E-4F69-B7F3-98B3239BBCE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203F4-EE50-4EC4-A667-EECF8C28F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6CC0A-AB8E-4F69-B7F3-98B3239BBCE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203F4-EE50-4EC4-A667-EECF8C28F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6CC0A-AB8E-4F69-B7F3-98B3239BBCE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203F4-EE50-4EC4-A667-EECF8C28F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6CC0A-AB8E-4F69-B7F3-98B3239BBCE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203F4-EE50-4EC4-A667-EECF8C28F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6CC0A-AB8E-4F69-B7F3-98B3239BBCE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203F4-EE50-4EC4-A667-EECF8C28F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6CC0A-AB8E-4F69-B7F3-98B3239BBCE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203F4-EE50-4EC4-A667-EECF8C28F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6CC0A-AB8E-4F69-B7F3-98B3239BBCE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203F4-EE50-4EC4-A667-EECF8C28F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6CC0A-AB8E-4F69-B7F3-98B3239BBCE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203F4-EE50-4EC4-A667-EECF8C28F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6CC0A-AB8E-4F69-B7F3-98B3239BBCE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203F4-EE50-4EC4-A667-EECF8C28F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6CC0A-AB8E-4F69-B7F3-98B3239BBCE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203F4-EE50-4EC4-A667-EECF8C28F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6CC0A-AB8E-4F69-B7F3-98B3239BBCE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203F4-EE50-4EC4-A667-EECF8C28F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96894-3F67-42A4-85FD-2A47F3F1EEB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297731-87E2-4115-AAF3-06F36FDC7F5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CCE533-20D6-43D3-BCDB-8FE8CC9573F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7B324A-193F-4970-A517-8D82E3A1840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3545C9-90AE-4EDF-97ED-AB9DCB52CF6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F22C3-BDC7-49F9-B7BF-82EB5122BF5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8D190-16AB-4FF8-8952-BA0F454C775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B3167-82D0-4434-90AD-362E26D6520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82E9CB-406F-4408-A1C0-29F52E9769F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875F33-A77A-4DBF-9EF8-E3433F97A67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EAA6F7-49EB-4FD1-92A8-DFD46DD93AE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DF82A-5CF9-4EBC-A9DA-C52F4962E36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4D598-4C99-4B88-A982-AE8A2A238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6CC0A-AB8E-4F69-B7F3-98B3239BBCE3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3203F4-EE50-4EC4-A667-EECF8C28FB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C12955E-8509-472B-896A-64288E483C6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.gif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3.jpeg"/><Relationship Id="rId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2.gif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3.jpeg"/><Relationship Id="rId4" Type="http://schemas.openxmlformats.org/officeDocument/2006/relationships/image" Target="../media/image5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2.xml"/><Relationship Id="rId4" Type="http://schemas.openxmlformats.org/officeDocument/2006/relationships/image" Target="../media/image5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63.gif"/><Relationship Id="rId4" Type="http://schemas.openxmlformats.org/officeDocument/2006/relationships/image" Target="../media/image62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modny73.com/wp-content/uploads/2011/01/Red-Color-Inspired-Photography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http://www.free-hdwallpapers.com/wallpapers/abstract/11179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-714412" y="0"/>
            <a:ext cx="507209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8800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Beautiful</a:t>
            </a:r>
            <a:endParaRPr lang="es-ES" sz="8800" b="1" spc="50" dirty="0" smtClean="0">
              <a:ln w="11430"/>
              <a:blipFill>
                <a:blip r:embed="rId5"/>
                <a:stretch>
                  <a:fillRect/>
                </a:stretch>
              </a:blip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072066" y="571480"/>
            <a:ext cx="974947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8800" b="1" dirty="0" smtClean="0">
                <a:ln w="18415" cmpd="sng">
                  <a:solidFill>
                    <a:srgbClr val="FFFFFF"/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in</a:t>
            </a:r>
            <a:endParaRPr lang="es-ES" sz="8800" b="1" dirty="0">
              <a:ln w="18415" cmpd="sng">
                <a:solidFill>
                  <a:srgbClr val="FFFFFF"/>
                </a:solidFill>
                <a:prstDash val="solid"/>
              </a:ln>
              <a:blipFill>
                <a:blip r:embed="rId5"/>
                <a:stretch>
                  <a:fillRect/>
                </a:stretch>
              </a:blip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6786578" y="2214554"/>
            <a:ext cx="174438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8800" b="1" dirty="0" smtClean="0">
                <a:ln w="18415" cmpd="sng">
                  <a:solidFill>
                    <a:srgbClr val="FFFFFF"/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Red</a:t>
            </a:r>
            <a:endParaRPr lang="es-ES" sz="8800" b="1" dirty="0">
              <a:ln w="18415" cmpd="sng">
                <a:solidFill>
                  <a:srgbClr val="FFFFFF"/>
                </a:solidFill>
                <a:prstDash val="solid"/>
              </a:ln>
              <a:blipFill>
                <a:blip r:embed="rId5"/>
                <a:stretch>
                  <a:fillRect/>
                </a:stretch>
              </a:blip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3571868" y="6143644"/>
            <a:ext cx="278608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Automatico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6429388" y="214290"/>
            <a:ext cx="2214578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1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Picture 2" descr="Image and video hosting by TinyPic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2786058"/>
            <a:ext cx="2071702" cy="3683026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sndAc>
      <p:stSnd loop="1">
        <p:snd r:embed="rId2" name="ChrisDeBurghLadyInR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deconstructionred.com/wp-content/uploads/2012/02/its-time-red-satin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667875" cy="7072338"/>
          </a:xfrm>
          <a:prstGeom prst="rect">
            <a:avLst/>
          </a:prstGeom>
          <a:noFill/>
        </p:spPr>
      </p:pic>
      <p:pic>
        <p:nvPicPr>
          <p:cNvPr id="3" name="Picture 6" descr="http://www.curiositiesbydickens.com/wp-content/uploads/lady-in-re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0"/>
            <a:ext cx="4714876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6" descr="http://www.curiositiesbydickens.com/wp-content/uploads/lady-in-re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-214338"/>
            <a:ext cx="4714876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plaatjes.veddek.com/media/achtergrondjes/55836386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-285776"/>
            <a:ext cx="9644098" cy="714377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00628" y="500042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Picture 2" descr="http://i45.tinypic.com/2aircyp.jp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0430" y="3048029"/>
            <a:ext cx="2143108" cy="3809971"/>
          </a:xfrm>
          <a:prstGeom prst="rect">
            <a:avLst/>
          </a:prstGeom>
          <a:noFill/>
        </p:spPr>
      </p:pic>
    </p:spTree>
  </p:cSld>
  <p:clrMapOvr>
    <a:masterClrMapping/>
  </p:clrMapOvr>
  <p:transition advTm="106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fotologs.miarroba.st/photo/8396008/64/533x478/bdf134bc4e20f403/13328058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4768"/>
            <a:ext cx="8858280" cy="6803232"/>
          </a:xfrm>
          <a:prstGeom prst="rect">
            <a:avLst/>
          </a:prstGeom>
          <a:noFill/>
        </p:spPr>
      </p:pic>
      <p:pic>
        <p:nvPicPr>
          <p:cNvPr id="3" name="Picture 4" descr="http://lasmejoresimagenes.files.wordpress.com/2013/03/481096_418659081564381_1847969725_n.jpg?w=960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-2" y="0"/>
            <a:ext cx="9144000" cy="68579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643702" y="3571876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88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animatedgifs.a.n.pic.centerblog.net/2fcced6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http://elarchivista.com/wp-content/uploads/2013/02/Hercolubu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43768" y="1857364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4578" name="Picture 2" descr="http://i47.tinypic.com/1zn65pj.jp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1714488"/>
            <a:ext cx="3762375" cy="4371975"/>
          </a:xfrm>
          <a:prstGeom prst="rect">
            <a:avLst/>
          </a:prstGeom>
          <a:noFill/>
        </p:spPr>
      </p:pic>
    </p:spTree>
  </p:cSld>
  <p:clrMapOvr>
    <a:masterClrMapping/>
  </p:clrMapOvr>
  <p:transition advTm="107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khongthe.com/wallpapers/people/lady-in-red-6638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khongthe.com/wallpapers/people/lady-in-red-6638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5720" y="302536"/>
            <a:ext cx="8572560" cy="6555463"/>
          </a:xfrm>
          <a:prstGeom prst="rect">
            <a:avLst/>
          </a:prstGeom>
          <a:noFill/>
        </p:spPr>
      </p:pic>
      <p:pic>
        <p:nvPicPr>
          <p:cNvPr id="4" name="Picture 4" descr="http://khongthe.com/wallpapers/people/lady-in-red-66385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71472" y="500042"/>
            <a:ext cx="8572528" cy="6357958"/>
          </a:xfrm>
          <a:prstGeom prst="rect">
            <a:avLst/>
          </a:prstGeom>
          <a:noFill/>
        </p:spPr>
      </p:pic>
      <p:pic>
        <p:nvPicPr>
          <p:cNvPr id="5" name="Picture 4" descr="http://khongthe.com/wallpapers/people/lady-in-red-66385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85786" y="714356"/>
            <a:ext cx="7715304" cy="6143644"/>
          </a:xfrm>
          <a:prstGeom prst="rect">
            <a:avLst/>
          </a:prstGeom>
          <a:noFill/>
        </p:spPr>
      </p:pic>
      <p:pic>
        <p:nvPicPr>
          <p:cNvPr id="6" name="Picture 4" descr="http://khongthe.com/wallpapers/people/lady-in-red-66385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071538" y="1071546"/>
            <a:ext cx="6858048" cy="550072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643834" y="428604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8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7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http://fc02.deviantart.net/fs71/f/2013/024/f/2/lady_in_red_by_bloodymary_nina-d5sj7xf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3" name="Picture 2" descr="http://toptenpk.com/wp-content/uploads/2011/12/Red-Umbrella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643834" y="428604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4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Rosas de amor con movimiento y brillo - Imagui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3188" name="Picture 4" descr="http://fondos-animados.com/gifs/flores-dia-de-la-madr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-928717"/>
            <a:ext cx="3071802" cy="409573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://fondos-animados.com/gifs/flores-dia-de-la-madr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1" y="-785842"/>
            <a:ext cx="3053973" cy="407196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9" descr="http://animatedgifs.a.n.pic.centerblog.net/3099523561_1_5_2w3XRWMR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191126"/>
            <a:ext cx="4000496" cy="1666873"/>
          </a:xfrm>
          <a:prstGeom prst="rect">
            <a:avLst/>
          </a:prstGeom>
          <a:noFill/>
        </p:spPr>
      </p:pic>
      <p:pic>
        <p:nvPicPr>
          <p:cNvPr id="10" name="Picture 9" descr="http://animatedgifs.a.n.pic.centerblog.net/3099523561_1_5_2w3XRWMR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5220892"/>
            <a:ext cx="3929058" cy="1637108"/>
          </a:xfrm>
          <a:prstGeom prst="rect">
            <a:avLst/>
          </a:prstGeom>
          <a:noFill/>
        </p:spPr>
      </p:pic>
      <p:pic>
        <p:nvPicPr>
          <p:cNvPr id="5" name="Picture 2" descr="http://www.fondos10.net/wp-content/uploads/2010/02/Tornado-rojo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396112" y="428604"/>
            <a:ext cx="114091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5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40" name="Picture 4" descr="http://www.defondos.com/bulkupload/fondos-mujer-fantasia-a/Fantasia/Mujeres%20Fantasia/Mujer%20Zorro_8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ifondos.net/hd/wp-content/plugins/my-wallpapers-system/wallpapers/2012/09/1440x900/rey-leon-rojo-hd-425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51202" name="Picture 2" descr="http://fc09.deviantart.net/fs71/i/2010/363/9/2/lady_in_red_by_ka_kind-d35x8i4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643834" y="428604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5000"/>
                                        <p:tgtEl>
                                          <p:spTgt spid="116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http://file.mobilmusic.ru/35/69/91/84777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img.wallpaperstock.net:81/red-cortina-wallpapers_7292_1600x120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4" name="Picture 6" descr="http://www.fotonatura.org/galerias/fotos/usr14899/fueg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643834" y="428604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perucom3.e3.pe/ima/0/0/0/9/6/9614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http://www.quieroimagenes.com/i/Destelleantes-rosas-rojas.gif"/>
          <p:cNvPicPr>
            <a:picLocks noChangeAspect="1" noChangeArrowheads="1"/>
          </p:cNvPicPr>
          <p:nvPr/>
        </p:nvPicPr>
        <p:blipFill>
          <a:blip r:embed="rId4"/>
          <a:srcRect l="-55469" r="50000"/>
          <a:stretch>
            <a:fillRect/>
          </a:stretch>
        </p:blipFill>
        <p:spPr bwMode="auto">
          <a:xfrm flipH="1">
            <a:off x="4572000" y="0"/>
            <a:ext cx="9644066" cy="6858000"/>
          </a:xfrm>
          <a:prstGeom prst="rect">
            <a:avLst/>
          </a:prstGeom>
          <a:noFill/>
        </p:spPr>
      </p:pic>
      <p:pic>
        <p:nvPicPr>
          <p:cNvPr id="6" name="Picture 6" descr="http://www.quieroimagenes.com/i/Destelleantes-rosas-rojas.gif"/>
          <p:cNvPicPr>
            <a:picLocks noChangeAspect="1" noChangeArrowheads="1"/>
          </p:cNvPicPr>
          <p:nvPr/>
        </p:nvPicPr>
        <p:blipFill>
          <a:blip r:embed="rId4"/>
          <a:srcRect r="50000"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700984" y="447654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0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0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_-1nYRjkBaiI/TC3wVc_jNMI/AAAAAAAAAG4/oLrDF2VJ7g0/s1600/lady_in_red_by_godlike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2.bp.blogspot.com/-XcbuYFIPSWQ/T3Nj4T7tagI/AAAAAAAAAhM/1d5HtGKQEHs/s1600/192884_239695309398082_239518619415751_790762_1016027_o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pic>
        <p:nvPicPr>
          <p:cNvPr id="4" name="Picture 2" descr="http://fc04.deviantart.net/fs25/f/2008/107/4/3/Lady_in_red_by_fake_x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643834" y="428604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2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2" name="Picture 2" descr="http://www.fonditos.com/includes/imagen.php?ruta=/wallpapers/1152x864/11271.jpg&amp;nombre=dama_de_rojo-1152x86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_UBedolmG88A/TTGh4TYZ30I/AAAAAAAAAN4/HZS8I4aBH_c/s1600/el-rojo-y-el-negropuro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643834" y="428604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14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http://wallpaper-3d-hd.ru/img/1536x960/7/0/7/7079.jpg"/>
          <p:cNvPicPr>
            <a:picLocks noChangeAspect="1" noChangeArrowheads="1"/>
          </p:cNvPicPr>
          <p:nvPr/>
        </p:nvPicPr>
        <p:blipFill>
          <a:blip r:embed="rId2" cstate="email"/>
          <a:srcRect r="2941"/>
          <a:stretch>
            <a:fillRect/>
          </a:stretch>
        </p:blipFill>
        <p:spPr bwMode="auto">
          <a:xfrm>
            <a:off x="0" y="1"/>
            <a:ext cx="9429784" cy="6857999"/>
          </a:xfrm>
          <a:prstGeom prst="rect">
            <a:avLst/>
          </a:prstGeom>
          <a:noFill/>
        </p:spPr>
      </p:pic>
      <p:pic>
        <p:nvPicPr>
          <p:cNvPr id="3" name="Picture 2" descr="http://www.zoologicoelbosque.com/wp-content/uploads/2012/11/lori-rojo-e135178669738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pic>
        <p:nvPicPr>
          <p:cNvPr id="4" name="Picture 2" descr="https://lh4.googleusercontent.com/-eIeO7Jv0_KQ/UTfeUsOKOfI/AAAAAAAAA9Y/wOL_LJe1k74/s1000-fcrop64=1,1fff3896dea2c682/A%2BMUJER%2BDE%2BROJO%2BUN%2BSUE%25C3%2591O%2521%25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643834" y="428604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37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9" presetClass="entr" presetSubtype="0" ac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[003i053yuQT3_thumb102%255B478%255D.gif]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9" descr="http://animatedgifs.a.n.pic.centerblog.net/3099523561_1_5_2w3XRWM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5548317"/>
            <a:ext cx="3143240" cy="1309683"/>
          </a:xfrm>
          <a:prstGeom prst="rect">
            <a:avLst/>
          </a:prstGeom>
          <a:noFill/>
        </p:spPr>
      </p:pic>
      <p:pic>
        <p:nvPicPr>
          <p:cNvPr id="7" name="Picture 6" descr="http://rojotirandoanegro.blogspot.es/img/roj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pic>
        <p:nvPicPr>
          <p:cNvPr id="8" name="Picture 2" descr="invitar a bellas scraps de mujeres romantic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2143108" y="2357430"/>
            <a:ext cx="4286280" cy="4157693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643834" y="428604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4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lh3.ggpht.com/-JF6XMNhoyL4/UDlKk0SeTkI/AAAAAAAAAD0/VGwq_d5Wsmk/50433772_444242_83_thumb13_thumb32_thumb%25255B281%25255D.gif?imgmax=800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</p:spPr>
      </p:pic>
      <p:pic>
        <p:nvPicPr>
          <p:cNvPr id="98308" name="Picture 4" descr="http://khongthe.com/wallpapers/people/lady-in-red-8267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43010" name="Picture 2" descr="http://www.wallsave.com/wallpapers/1920x1080/red/1086614/red-lady-in-108661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6357958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5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-neauSgfmuKo/Tk8Dm1a6_UI/AAAAAAAALLo/Rj49Z9f8q3Y/s1600/Mujeres_vestidas_de_roj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0" descr="http://i32.photobucket.com/albums/d39/elcentineladelamor/GIFsss/Rosas-Rojas-2_zps1824222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643702" y="6000768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http://www.scenicreflections.com/files/Beautiful_Lady_in_red_Wallpaper__yvt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4274" name="Picture 2" descr="http://2.bp.blogspot.com/-oEc07AdGJC0/TdrqmELH68I/AAAAAAAADCM/_yxsNtBDbc4/s1600/foto-villar-rojo-pasion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</a:blip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4" name="Picture 2" descr="http://4.bp.blogspot.com/-qx_zEbUVaYA/UO4LlMWeuEI/AAAAAAAACB4/ROFwYiY6Fjc/s640/chica-bonita-con-vestido-de-roj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00100" y="1357298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i24.tinypic.com/2cr28l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7" descr="Image du Blog cyrilyne.centerblog.net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14346" y="642918"/>
            <a:ext cx="6432550" cy="6215082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www.cellphone-wallpapers.net/Wallpapers/User/17727-red-moon-b-1-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pic>
        <p:nvPicPr>
          <p:cNvPr id="7" name="Picture 2" descr="http://www.cellphone-wallpapers.net/Wallpapers/User/17727-red-moon-b-1-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643834" y="428604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>
    <p:sndAc>
      <p:stSnd loop="1">
        <p:snd r:embed="rId2" name="ChrisDeBurghLadyInR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http://2.bp.blogspot.com/-8QJGZ7pPYbs/UBvJX9rtaUI/AAAAAAAAAJs/UwSrXdmf-zQ/s1600/lying-on-the-bench-with-a-red-skirt-sexy-lad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2.bp.blogspot.com/-8QJGZ7pPYbs/UBvJX9rtaUI/AAAAAAAAAJs/UwSrXdmf-zQ/s1600/lying-on-the-bench-with-a-red-skirt-sexy-lady.jpg"/>
          <p:cNvPicPr>
            <a:picLocks noChangeAspect="1" noChangeArrowheads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1" y="-1"/>
            <a:ext cx="9143999" cy="6858000"/>
          </a:xfrm>
          <a:prstGeom prst="rect">
            <a:avLst/>
          </a:prstGeom>
          <a:noFill/>
        </p:spPr>
      </p:pic>
      <p:pic>
        <p:nvPicPr>
          <p:cNvPr id="4" name="Picture 2" descr="http://demiedo.es/imagenes/mujer-de-rojo-gotico-1024x64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214942" y="5072074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1.bp.blogspot.com/-sIWARo03jxg/TzRPgS8aEFI/AAAAAAAANyQ/DY6BXprmHDk/s1600/vestido-quinceanera-color-rojo-corte-princes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4914900" cy="6858000"/>
          </a:xfrm>
          <a:prstGeom prst="rect">
            <a:avLst/>
          </a:prstGeom>
          <a:noFill/>
        </p:spPr>
      </p:pic>
      <p:pic>
        <p:nvPicPr>
          <p:cNvPr id="69640" name="Picture 8" descr="http://1.bp.blogspot.com/-7BzeRJriEa4/TzRN1sXc2kI/AAAAAAAANxI/qJhPcvaVVZc/s640/vestido-quinceanera-rojo-escote-palabra-hono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0"/>
            <a:ext cx="4619626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714480" y="0"/>
            <a:ext cx="320594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¡Que bonito es el rojo!</a:t>
            </a:r>
            <a:endParaRPr lang="es-ES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Picture 6" descr="http://3.bp.blogspot.com/-9Z3DecffU44/TxiwrWcf5MI/AAAAAAAAAMs/G5bGHr0C8D0/s1600/red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pic>
        <p:nvPicPr>
          <p:cNvPr id="6" name="Picture 2" descr="http://www.hola.com/imagenes//moda/modelos/2013041164303/vestidos-fiesta-rojos/0-233-141/prendas-complementos-red1-z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643834" y="428604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18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mascoche.net/sexy/files/2012/10/audi-chica-lencer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60418" name="Picture 2" descr="http://st.gdefon.com/wallpapers_original/wallpapers/392738_toyota_avto_krasnyj_avtomobili_mashiny_avto_1920x1200_(www.GdeFon.ru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4" name="Picture 4" descr="son bíblic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5" name="Picture 4" descr="son bíblicos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357222" y="3214686"/>
            <a:ext cx="3071802" cy="40957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643834" y="428604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148" name="Picture 4" descr="http://i45.tinypic.com/2aircyp.jp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86380" y="2071678"/>
            <a:ext cx="2227973" cy="3960841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public.blu.livefilestore.com/y1p3xbn254927hFqbJc6bSvfkuqdKJ_46oosXXSHjyvWnZCjlPUW7dJyRhR6R3-KUIGF-5XTzYOPeMw7tT1CamruQ/mujer_de_rojo_1x1.jpg?psid=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http://image.blingee.com/images18/content/output/000/000/000/75a/736030247_125307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28652"/>
            <a:ext cx="9144000" cy="777880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643834" y="428604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Picture 2" descr="http://i47.tinypic.com/1zn65pj.jp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11626" y="3286124"/>
            <a:ext cx="3073837" cy="3571876"/>
          </a:xfrm>
          <a:prstGeom prst="rect">
            <a:avLst/>
          </a:prstGeom>
          <a:noFill/>
        </p:spPr>
      </p:pic>
      <p:pic>
        <p:nvPicPr>
          <p:cNvPr id="5124" name="Picture 4" descr="http://i47.tinypic.com/1zn65pj.jp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703" y="3288451"/>
            <a:ext cx="3071834" cy="3569549"/>
          </a:xfrm>
          <a:prstGeom prst="rect">
            <a:avLst/>
          </a:prstGeom>
          <a:noFill/>
        </p:spPr>
      </p:pic>
    </p:spTree>
  </p:cSld>
  <p:clrMapOvr>
    <a:masterClrMapping/>
  </p:clrMapOvr>
  <p:transition advTm="121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rewalls.com/images/201110/reWalls.com_4968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7429528"/>
          </a:xfrm>
          <a:prstGeom prst="rect">
            <a:avLst/>
          </a:prstGeom>
          <a:noFill/>
        </p:spPr>
      </p:pic>
      <p:pic>
        <p:nvPicPr>
          <p:cNvPr id="3" name="Picture 4" descr="http://www.all-hd-wallpapers.com/wallpapers/people/38664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2"/>
            <a:ext cx="9144000" cy="742952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643834" y="428604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8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fondosblackberry.com/user-content/uploads/wall/o/29/Beyonce_beautiful_red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357166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. El rojo es el rey de la pasión, del amor y del odio por igual. Las personas que lo eligen, suelen guiar sus actos por el camino del corazón y no por la razón. Son decididas y optimistas.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57158" y="4572008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Históricamente, el rojo fue el color de la nobleza y de los ricos, por su carácter de color luminoso. Los colores luminosos eran privilegio de las clases superiores, y los apagados le correspondían a los pobres</a:t>
            </a:r>
            <a:endParaRPr lang="es-ES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857752" y="285728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Picture 9" descr="http://animatedgifs.a.n.pic.centerblog.net/3099523561_1_5_2w3XRWM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714620"/>
            <a:ext cx="4643438" cy="1934766"/>
          </a:xfrm>
          <a:prstGeom prst="rect">
            <a:avLst/>
          </a:prstGeom>
          <a:noFill/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6" descr="_helen_051002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00430" y="5500702"/>
            <a:ext cx="1344770" cy="64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7643834" y="428604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57158" y="785794"/>
            <a:ext cx="228601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es-ES" sz="3600" b="1" spc="50" dirty="0" smtClean="0">
                <a:ln w="18415" cmpd="sng">
                  <a:solidFill>
                    <a:srgbClr val="C00000"/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ME</a:t>
            </a:r>
          </a:p>
          <a:p>
            <a:pPr lvl="0" algn="r"/>
            <a:r>
              <a:rPr lang="es-ES" sz="3600" b="1" spc="50" dirty="0" smtClean="0">
                <a:ln w="18415" cmpd="sng">
                  <a:solidFill>
                    <a:srgbClr val="C00000"/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GUSTA</a:t>
            </a:r>
          </a:p>
          <a:p>
            <a:pPr lvl="0" algn="r"/>
            <a:r>
              <a:rPr lang="es-ES" sz="3600" b="1" spc="50" dirty="0" smtClean="0">
                <a:ln w="18415" cmpd="sng">
                  <a:solidFill>
                    <a:srgbClr val="C00000"/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EL ROJO</a:t>
            </a:r>
            <a:endParaRPr lang="es-ES" sz="3600" b="1" spc="50" dirty="0" smtClean="0">
              <a:ln w="18415" cmpd="sng">
                <a:solidFill>
                  <a:srgbClr val="C00000"/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  <a:p>
            <a:pPr algn="r"/>
            <a:endParaRPr lang="es-ES" b="1" spc="50" dirty="0" smtClean="0">
              <a:ln w="11430"/>
              <a:blipFill>
                <a:blip r:embed="rId4"/>
                <a:stretch>
                  <a:fillRect/>
                </a:stretch>
              </a:blip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3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3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blog.vertize.es/wp-content/uploads/2012/05/190035_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643834" y="428604"/>
            <a:ext cx="89319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spc="50" dirty="0" err="1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Ppsx</a:t>
            </a:r>
            <a:r>
              <a:rPr lang="es-ES" sz="11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Helen</a:t>
            </a:r>
            <a:endParaRPr lang="es-ES" sz="11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358082" y="1071546"/>
            <a:ext cx="1449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Helen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5572140"/>
            <a:ext cx="20431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Imágenes : Internet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5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056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8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08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104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05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1345</TotalTime>
  <Words>217</Words>
  <Application>Microsoft Office PowerPoint</Application>
  <PresentationFormat>Presentación en pantalla (4:3)</PresentationFormat>
  <Paragraphs>67</Paragraphs>
  <Slides>27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27</vt:i4>
      </vt:variant>
    </vt:vector>
  </HeadingPairs>
  <TitlesOfParts>
    <vt:vector size="30" baseType="lpstr">
      <vt:lpstr>Tema de Office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Beautiful  in  Red</dc:title>
  <dc:creator>Helen</dc:creator>
  <cp:lastModifiedBy>Eleni</cp:lastModifiedBy>
  <cp:revision>137</cp:revision>
  <dcterms:created xsi:type="dcterms:W3CDTF">2013-01-27T16:28:13Z</dcterms:created>
  <dcterms:modified xsi:type="dcterms:W3CDTF">2013-09-02T15:27:54Z</dcterms:modified>
  <cp:contentStatus>Final</cp:contentStatus>
</cp:coreProperties>
</file>