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7" r:id="rId3"/>
    <p:sldId id="276" r:id="rId4"/>
    <p:sldId id="259" r:id="rId5"/>
    <p:sldId id="274" r:id="rId6"/>
    <p:sldId id="263" r:id="rId7"/>
    <p:sldId id="279" r:id="rId8"/>
    <p:sldId id="261" r:id="rId9"/>
    <p:sldId id="266" r:id="rId10"/>
    <p:sldId id="262" r:id="rId11"/>
    <p:sldId id="258" r:id="rId12"/>
    <p:sldId id="267" r:id="rId13"/>
    <p:sldId id="269" r:id="rId14"/>
    <p:sldId id="271" r:id="rId15"/>
    <p:sldId id="275" r:id="rId16"/>
    <p:sldId id="272" r:id="rId17"/>
    <p:sldId id="268" r:id="rId18"/>
    <p:sldId id="278" r:id="rId19"/>
    <p:sldId id="281" r:id="rId20"/>
  </p:sldIdLst>
  <p:sldSz cx="9144000" cy="5715000" type="screen16x10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xuWfrwjDujEmuBDtn7gDA==" hashData="HeY5p0hZq0RGfARzojSXn3YnHt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33CC"/>
    <a:srgbClr val="0066FF"/>
    <a:srgbClr val="FF66CC"/>
    <a:srgbClr val="CC3300"/>
    <a:srgbClr val="0066CC"/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53" autoAdjust="0"/>
    <p:restoredTop sz="78659" autoAdjust="0"/>
  </p:normalViewPr>
  <p:slideViewPr>
    <p:cSldViewPr>
      <p:cViewPr varScale="1">
        <p:scale>
          <a:sx n="59" d="100"/>
          <a:sy n="59" d="100"/>
        </p:scale>
        <p:origin x="-7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B76E73C9-6566-4DD6-B2B4-75D1250769E5}" type="datetimeFigureOut">
              <a:rPr lang="en-US"/>
              <a:pPr>
                <a:defRPr/>
              </a:pPr>
              <a:t>5/4/2015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n-US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65613489-169E-4062-9F3D-86DFFA27FA5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613489-169E-4062-9F3D-86DFFA27FA56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613489-169E-4062-9F3D-86DFFA27FA56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331105-241B-44D6-8965-418D3E52224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2786A-900D-4AAE-AAEA-1646DA615AA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2A11D-87FC-4067-BB47-B937B11A87B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E82A9-1BB0-4343-B416-507ECDA1298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18048A-26B6-4020-BFF6-DBA8E21C64C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D2998-289D-4164-ABC3-4B5F7D19AB9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4C2E9-D945-4B02-B085-DAF9B52385A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ABAE2-39D8-4991-9561-0FACF5BF6B0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8F469-6E58-4EC2-BDFF-4BD0CDC0304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8F1591-9FA8-4A6E-A0E2-90CC0FF3F99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7ACCF0-BB1F-4E31-9C53-189CB6DA622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C9BFA86-3469-4C59-BBCE-9AC1FCFD18B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entimenta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742" y="380302"/>
            <a:ext cx="8232706" cy="505748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67744" y="1777380"/>
            <a:ext cx="45365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5400" dirty="0" smtClean="0">
                <a:latin typeface="Lucida Calligraphy" pitchFamily="66" charset="0"/>
              </a:rPr>
              <a:t>Balada del loco amor</a:t>
            </a:r>
            <a:endParaRPr lang="en-US" sz="5400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220072" y="3433563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José Ángel </a:t>
            </a:r>
            <a:r>
              <a:rPr lang="es-AR" dirty="0" err="1" smtClean="0"/>
              <a:t>Buesa</a:t>
            </a:r>
            <a:endParaRPr lang="en-US" dirty="0"/>
          </a:p>
        </p:txBody>
      </p:sp>
      <p:pic>
        <p:nvPicPr>
          <p:cNvPr id="7" name="6 Imagen" descr="aa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4625795"/>
            <a:ext cx="792088" cy="45005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835696" y="4777713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Automático</a:t>
            </a:r>
            <a:endParaRPr lang="en-US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5000">
    <p:split orient="vert"/>
    <p:sndAc>
      <p:stSnd loop="1">
        <p:snd r:embed="rId3" name="GhostLaSombraDel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3275856" y="5077747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/>
              <a:t>Ilda</a:t>
            </a:r>
            <a:endParaRPr lang="en-US" sz="1400" dirty="0"/>
          </a:p>
        </p:txBody>
      </p:sp>
      <p:pic>
        <p:nvPicPr>
          <p:cNvPr id="14" name="13 Imagen" descr="9345dbbd (1).pn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547665" y="1"/>
            <a:ext cx="5983063" cy="4964714"/>
          </a:xfrm>
          <a:prstGeom prst="rect">
            <a:avLst/>
          </a:prstGeom>
        </p:spPr>
      </p:pic>
      <p:pic>
        <p:nvPicPr>
          <p:cNvPr id="23562" name="Picture 10" descr="amar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8" name="Text Box 11"/>
          <p:cNvSpPr txBox="1">
            <a:spLocks noChangeArrowheads="1"/>
          </p:cNvSpPr>
          <p:nvPr/>
        </p:nvSpPr>
        <p:spPr bwMode="auto">
          <a:xfrm>
            <a:off x="4479925" y="3294063"/>
            <a:ext cx="5969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059" name="Text Box 12"/>
          <p:cNvSpPr txBox="1">
            <a:spLocks noChangeArrowheads="1"/>
          </p:cNvSpPr>
          <p:nvPr/>
        </p:nvSpPr>
        <p:spPr bwMode="auto">
          <a:xfrm>
            <a:off x="1258888" y="953824"/>
            <a:ext cx="64817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3574" name="Text Box 22"/>
          <p:cNvSpPr txBox="1">
            <a:spLocks noChangeArrowheads="1"/>
          </p:cNvSpPr>
          <p:nvPr/>
        </p:nvSpPr>
        <p:spPr bwMode="auto">
          <a:xfrm>
            <a:off x="1500189" y="2917032"/>
            <a:ext cx="66960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600" dirty="0">
                <a:solidFill>
                  <a:srgbClr val="FFFF00"/>
                </a:solidFill>
                <a:latin typeface="Lucida Calligraphy" pitchFamily="66" charset="0"/>
                <a:cs typeface="Adobe Arabic" pitchFamily="18" charset="-78"/>
              </a:rPr>
              <a:t>No, nada llega </a:t>
            </a:r>
            <a:r>
              <a:rPr lang="es-AR" sz="1600" dirty="0" smtClean="0">
                <a:solidFill>
                  <a:srgbClr val="FFFF00"/>
                </a:solidFill>
                <a:latin typeface="Lucida Calligraphy" pitchFamily="66" charset="0"/>
                <a:cs typeface="Adobe Arabic" pitchFamily="18" charset="-78"/>
              </a:rPr>
              <a:t>tarde porque todas </a:t>
            </a:r>
            <a:r>
              <a:rPr lang="es-AR" sz="1600" dirty="0">
                <a:solidFill>
                  <a:srgbClr val="FFFF00"/>
                </a:solidFill>
                <a:latin typeface="Lucida Calligraphy" pitchFamily="66" charset="0"/>
                <a:cs typeface="Adobe Arabic" pitchFamily="18" charset="-78"/>
              </a:rPr>
              <a:t>las cosas</a:t>
            </a:r>
          </a:p>
          <a:p>
            <a:pPr algn="ctr"/>
            <a:r>
              <a:rPr lang="es-AR" sz="1600" dirty="0">
                <a:solidFill>
                  <a:srgbClr val="FFFF00"/>
                </a:solidFill>
                <a:latin typeface="Lucida Calligraphy" pitchFamily="66" charset="0"/>
                <a:cs typeface="Adobe Arabic" pitchFamily="18" charset="-78"/>
              </a:rPr>
              <a:t>Tienen su tiempo justo, como el trigo y las rosas;</a:t>
            </a:r>
            <a:endParaRPr lang="es-ES_tradnl" sz="1600" dirty="0">
              <a:solidFill>
                <a:srgbClr val="FFFF00"/>
              </a:solidFill>
              <a:latin typeface="Lucida Calligraphy" pitchFamily="66" charset="0"/>
              <a:cs typeface="Adobe Arabic" pitchFamily="18" charset="-78"/>
            </a:endParaRPr>
          </a:p>
        </p:txBody>
      </p:sp>
    </p:spTree>
  </p:cSld>
  <p:clrMapOvr>
    <a:masterClrMapping/>
  </p:clrMapOvr>
  <p:transition spd="slow" advClick="0" advTm="15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3000"/>
                                        <p:tgtEl>
                                          <p:spTgt spid="235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235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6" name="Picture 4" descr="fondo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-1116013" y="4537604"/>
            <a:ext cx="113553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latin typeface="Lucida Calligraphy" pitchFamily="66" charset="0"/>
                <a:cs typeface="Adobe Arabic" pitchFamily="18" charset="-78"/>
              </a:rPr>
              <a:t>sólo que, a diferencia de la espiga y la flor, </a:t>
            </a:r>
            <a:br>
              <a:rPr lang="es-ES_tradnl" sz="1600" dirty="0">
                <a:latin typeface="Lucida Calligraphy" pitchFamily="66" charset="0"/>
                <a:cs typeface="Adobe Arabic" pitchFamily="18" charset="-78"/>
              </a:rPr>
            </a:br>
            <a:r>
              <a:rPr lang="es-ES_tradnl" sz="1600" dirty="0">
                <a:latin typeface="Lucida Calligraphy" pitchFamily="66" charset="0"/>
                <a:cs typeface="Adobe Arabic" pitchFamily="18" charset="-78"/>
              </a:rPr>
              <a:t>cualquier tiempo es el tiempo de que llegue el amor</a:t>
            </a:r>
            <a:r>
              <a:rPr lang="es-ES_tradnl" sz="1600" dirty="0">
                <a:latin typeface="Lucida Calligraphy" pitchFamily="66" charset="0"/>
              </a:rPr>
              <a:t>. </a:t>
            </a:r>
          </a:p>
        </p:txBody>
      </p:sp>
    </p:spTree>
  </p:cSld>
  <p:clrMapOvr>
    <a:masterClrMapping/>
  </p:clrMapOvr>
  <p:transition spd="slow" advClick="0" advTm="14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100" name="Picture 5" descr="puesta-sol-parej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755651" y="2590271"/>
            <a:ext cx="628967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  <a:cs typeface="Adobe Arabic" pitchFamily="18" charset="-78"/>
              </a:rPr>
              <a:t>No, amor, no llegas tarde.</a:t>
            </a:r>
          </a:p>
          <a:p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  <a:cs typeface="Adobe Arabic" pitchFamily="18" charset="-78"/>
              </a:rPr>
              <a:t> Tu corazón y el mío </a:t>
            </a:r>
            <a:br>
              <a:rPr lang="es-ES_tradnl" sz="1600" dirty="0">
                <a:solidFill>
                  <a:schemeClr val="bg1"/>
                </a:solidFill>
                <a:latin typeface="Lucida Calligraphy" pitchFamily="66" charset="0"/>
                <a:cs typeface="Adobe Arabic" pitchFamily="18" charset="-78"/>
              </a:rPr>
            </a:br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  <a:cs typeface="Adobe Arabic" pitchFamily="18" charset="-78"/>
              </a:rPr>
              <a:t>saben secretamente </a:t>
            </a:r>
          </a:p>
          <a:p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  <a:cs typeface="Adobe Arabic" pitchFamily="18" charset="-78"/>
              </a:rPr>
              <a:t>que no hay amor tardío.</a:t>
            </a:r>
            <a:r>
              <a:rPr lang="es-ES_tradnl" sz="1600" dirty="0">
                <a:latin typeface="Lucida Calligraphy" pitchFamily="66" charset="0"/>
                <a:cs typeface="Adobe Arabic" pitchFamily="18" charset="-78"/>
              </a:rPr>
              <a:t> </a:t>
            </a:r>
          </a:p>
        </p:txBody>
      </p:sp>
    </p:spTree>
  </p:cSld>
  <p:clrMapOvr>
    <a:masterClrMapping/>
  </p:clrMapOvr>
  <p:transition spd="slow" advClick="0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215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5124" name="Picture 4" descr="Imagen13"/>
          <p:cNvPicPr>
            <a:picLocks noChangeAspect="1" noChangeArrowheads="1"/>
          </p:cNvPicPr>
          <p:nvPr/>
        </p:nvPicPr>
        <p:blipFill>
          <a:blip r:embed="rId2" cstate="print"/>
          <a:srcRect b="7351"/>
          <a:stretch>
            <a:fillRect/>
          </a:stretch>
        </p:blipFill>
        <p:spPr bwMode="auto">
          <a:xfrm>
            <a:off x="0" y="-45640"/>
            <a:ext cx="9144000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96850" h="196850"/>
            <a:bevelB w="196850" h="196850"/>
          </a:sp3d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187450" y="3073524"/>
            <a:ext cx="6985000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Amor, a cualquier hora,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 cuando toca a una puerta</a:t>
            </a:r>
            <a:r>
              <a:rPr lang="es-ES_tradnl" sz="16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ES_tradnl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la toca desde adentro,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 porque ya estaba abierta.</a:t>
            </a:r>
            <a:r>
              <a:rPr lang="es-ES_tradnl" sz="1600" dirty="0">
                <a:latin typeface="Lucida Calligraphy" pitchFamily="66" charset="0"/>
              </a:rPr>
              <a:t> </a:t>
            </a:r>
          </a:p>
          <a:p>
            <a:r>
              <a:rPr lang="es-ES_tradnl" dirty="0"/>
              <a:t/>
            </a:r>
            <a:br>
              <a:rPr lang="es-ES_tradnl" dirty="0"/>
            </a:br>
            <a:endParaRPr lang="es-ES_tradnl" dirty="0"/>
          </a:p>
        </p:txBody>
      </p:sp>
    </p:spTree>
  </p:cSld>
  <p:clrMapOvr>
    <a:masterClrMapping/>
  </p:clrMapOvr>
  <p:transition spd="slow" advClick="0" advTm="24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ista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67744" y="3649588"/>
            <a:ext cx="48245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rgbClr val="FFFF00"/>
                </a:solidFill>
                <a:latin typeface="Lucida Calligraphy" pitchFamily="66" charset="0"/>
              </a:rPr>
              <a:t>Y hay un amor valiente</a:t>
            </a:r>
          </a:p>
          <a:p>
            <a:pPr algn="ctr"/>
            <a:r>
              <a:rPr lang="es-AR" sz="1600" dirty="0" smtClean="0">
                <a:solidFill>
                  <a:srgbClr val="FFFF00"/>
                </a:solidFill>
                <a:latin typeface="Lucida Calligraphy" pitchFamily="66" charset="0"/>
              </a:rPr>
              <a:t>y hay un amor cobarde,</a:t>
            </a:r>
          </a:p>
          <a:p>
            <a:pPr algn="ctr"/>
            <a:r>
              <a:rPr lang="es-AR" sz="1600" dirty="0">
                <a:solidFill>
                  <a:srgbClr val="FFFF00"/>
                </a:solidFill>
                <a:latin typeface="Lucida Calligraphy" pitchFamily="66" charset="0"/>
              </a:rPr>
              <a:t>p</a:t>
            </a:r>
            <a:r>
              <a:rPr lang="es-AR" sz="1600" dirty="0" smtClean="0">
                <a:solidFill>
                  <a:srgbClr val="FFFF00"/>
                </a:solidFill>
                <a:latin typeface="Lucida Calligraphy" pitchFamily="66" charset="0"/>
              </a:rPr>
              <a:t>ero de cualquier modo, </a:t>
            </a:r>
          </a:p>
          <a:p>
            <a:pPr algn="ctr"/>
            <a:r>
              <a:rPr lang="es-AR" sz="1600" dirty="0" smtClean="0">
                <a:solidFill>
                  <a:srgbClr val="FFFF00"/>
                </a:solidFill>
                <a:latin typeface="Lucida Calligraphy" pitchFamily="66" charset="0"/>
              </a:rPr>
              <a:t>ninguno llega tarde.</a:t>
            </a:r>
            <a:endParaRPr lang="en-US" sz="16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2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172" name="Picture 4" descr="nostalgia"/>
          <p:cNvPicPr>
            <a:picLocks noChangeAspect="1" noChangeArrowheads="1"/>
          </p:cNvPicPr>
          <p:nvPr/>
        </p:nvPicPr>
        <p:blipFill>
          <a:blip r:embed="rId2" cstate="print">
            <a:lum bright="-12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827089" y="3703323"/>
            <a:ext cx="72739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8566" anchor="ctr">
            <a:spAutoFit/>
          </a:bodyPr>
          <a:lstStyle/>
          <a:p>
            <a:pPr algn="ctr"/>
            <a:r>
              <a:rPr lang="es-ES_tradnl" sz="1600" dirty="0">
                <a:latin typeface="Lucida Calligraphy" pitchFamily="66" charset="0"/>
              </a:rPr>
              <a:t>Amor, el niño loco de la loca sonrisa, </a:t>
            </a:r>
            <a:br>
              <a:rPr lang="es-ES_tradnl" sz="1600" dirty="0">
                <a:latin typeface="Lucida Calligraphy" pitchFamily="66" charset="0"/>
              </a:rPr>
            </a:br>
            <a:r>
              <a:rPr lang="es-ES_tradnl" sz="1600" dirty="0">
                <a:latin typeface="Lucida Calligraphy" pitchFamily="66" charset="0"/>
              </a:rPr>
              <a:t>viene con pasos lentos</a:t>
            </a:r>
          </a:p>
          <a:p>
            <a:pPr algn="ctr"/>
            <a:r>
              <a:rPr lang="es-ES_tradnl" sz="1600" dirty="0">
                <a:latin typeface="Lucida Calligraphy" pitchFamily="66" charset="0"/>
              </a:rPr>
              <a:t> igual que viene aprisa; </a:t>
            </a:r>
            <a:br>
              <a:rPr lang="es-ES_tradnl" sz="1600" dirty="0">
                <a:latin typeface="Lucida Calligraphy" pitchFamily="66" charset="0"/>
              </a:rPr>
            </a:br>
            <a:endParaRPr lang="es-ES_tradnl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196" name="Picture 4" descr="nena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90500" h="190500" prst="convex"/>
            <a:bevelB w="190500" h="190500"/>
          </a:sp3d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258888" y="4657990"/>
            <a:ext cx="64817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pero nadie está a salvo, nadie, si el niño loco </a:t>
            </a:r>
            <a:b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lanza al azar su flecha, por divertirse un poco</a:t>
            </a:r>
            <a:r>
              <a:rPr lang="es-ES_tradnl" sz="2400" dirty="0">
                <a:solidFill>
                  <a:srgbClr val="FFFF00"/>
                </a:solidFill>
                <a:latin typeface="Lucida Calligraphy" pitchFamily="66" charset="0"/>
              </a:rPr>
              <a:t>.</a:t>
            </a:r>
            <a:r>
              <a:rPr lang="es-ES_tradnl" dirty="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spd="slow" advClick="0"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220" name="Picture 4" descr="imagenes-de-angeles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96850" h="190500" prst="riblet"/>
            <a:bevelB w="190500" h="190500"/>
          </a:sp3d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755651" y="3924992"/>
            <a:ext cx="756126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8566" anchor="ctr">
            <a:spAutoFit/>
          </a:bodyPr>
          <a:lstStyle/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Así ocurre que un niño travieso se divierte, </a:t>
            </a:r>
            <a:b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y un hombre, un hombre triste,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 queda herido de muerte.</a:t>
            </a:r>
            <a:r>
              <a:rPr lang="es-ES_tradnl" sz="1600" dirty="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spd="slow" advClick="0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057011"/>
            <a:ext cx="8229600" cy="3771635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0244" name="Picture 4" descr="6627146568otcvzasunrise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827089" y="2195781"/>
            <a:ext cx="705802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8566" anchor="ctr">
            <a:spAutoFit/>
          </a:bodyPr>
          <a:lstStyle/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Y más, cuando la flecha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 se le encona en la herida</a:t>
            </a:r>
            <a:r>
              <a:rPr lang="es-ES_tradnl" sz="1600" dirty="0" smtClean="0">
                <a:solidFill>
                  <a:srgbClr val="FFFF00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ES_tradnl" sz="1600" dirty="0" smtClean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/>
            </a:r>
            <a:b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porque lleva el veneno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 de una ilusión prohibida.</a:t>
            </a:r>
            <a:r>
              <a:rPr lang="es-ES_tradnl" sz="1600" dirty="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spd="slow" advClick="0" advTm="2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268" name="Picture 4" descr="silvi 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b="8898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611560" y="985292"/>
            <a:ext cx="481647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Y el hombre arde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en su llama de pasión,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 y arde, y arde, </a:t>
            </a:r>
            <a:b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y ni siquiera entonces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 el amor llega tarde.</a:t>
            </a:r>
            <a:r>
              <a:rPr lang="es-ES_tradnl" sz="1600" dirty="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spd="slow" advClick="0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292" name="Picture 4" descr="man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-83344"/>
            <a:ext cx="9505950" cy="5941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331914" y="4237303"/>
            <a:ext cx="64087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971551" y="3191276"/>
            <a:ext cx="7345363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8566" anchor="ctr"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No, yo no diré nunca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 qué noche de verano </a:t>
            </a:r>
            <a:b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me estremeció la fiebre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 de tu mano en mi mano.</a:t>
            </a:r>
            <a:r>
              <a:rPr lang="es-ES_tradnl" sz="1600" dirty="0">
                <a:latin typeface="Lucida Calligraphy" pitchFamily="66" charset="0"/>
              </a:rPr>
              <a:t> </a:t>
            </a:r>
            <a:br>
              <a:rPr lang="es-ES_tradnl" sz="1600" dirty="0">
                <a:latin typeface="Lucida Calligraphy" pitchFamily="66" charset="0"/>
              </a:rPr>
            </a:br>
            <a:endParaRPr lang="es-ES_tradnl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1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6" name="Picture 4" descr="chuca 9"/>
          <p:cNvPicPr>
            <a:picLocks noChangeAspect="1" noChangeArrowheads="1"/>
          </p:cNvPicPr>
          <p:nvPr/>
        </p:nvPicPr>
        <p:blipFill>
          <a:blip r:embed="rId2" cstate="print">
            <a:lum bright="-12000" contrast="1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1187450" y="3817938"/>
            <a:ext cx="6985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No diré que esa noche que sólo a ti te digo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b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se me encendió en la sangre lo que soñé contigo. </a:t>
            </a:r>
          </a:p>
          <a:p>
            <a:r>
              <a:rPr lang="es-ES_tradnl" dirty="0">
                <a:solidFill>
                  <a:srgbClr val="FFFF00"/>
                </a:solidFill>
              </a:rPr>
              <a:t/>
            </a:r>
            <a:br>
              <a:rPr lang="es-ES_tradnl" dirty="0">
                <a:solidFill>
                  <a:srgbClr val="FFFF00"/>
                </a:solidFill>
              </a:rPr>
            </a:br>
            <a:endParaRPr lang="es-ES_tradnl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84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84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4340" name="Rectangle 6"/>
          <p:cNvSpPr>
            <a:spLocks noChangeArrowheads="1"/>
          </p:cNvSpPr>
          <p:nvPr/>
        </p:nvSpPr>
        <p:spPr bwMode="auto">
          <a:xfrm>
            <a:off x="1042989" y="3337720"/>
            <a:ext cx="586263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000">
                <a:solidFill>
                  <a:schemeClr val="bg1"/>
                </a:solidFill>
              </a:rPr>
              <a:t>No, no diré esas cosas, y, todavía menos, </a:t>
            </a:r>
            <a:br>
              <a:rPr lang="es-ES_tradnl" sz="2000">
                <a:solidFill>
                  <a:schemeClr val="bg1"/>
                </a:solidFill>
              </a:rPr>
            </a:br>
            <a:r>
              <a:rPr lang="es-ES_tradnl" sz="2000">
                <a:solidFill>
                  <a:schemeClr val="bg1"/>
                </a:solidFill>
              </a:rPr>
              <a:t>la delicia culpable de contemplar tus senos.</a:t>
            </a:r>
            <a:r>
              <a:rPr lang="es-ES_tradnl"/>
              <a:t> </a:t>
            </a:r>
          </a:p>
        </p:txBody>
      </p:sp>
      <p:pic>
        <p:nvPicPr>
          <p:cNvPr id="14341" name="Picture 7" descr="chuca 6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b="6845"/>
          <a:stretch>
            <a:fillRect/>
          </a:stretch>
        </p:blipFill>
        <p:spPr bwMode="auto">
          <a:xfrm>
            <a:off x="0" y="145967"/>
            <a:ext cx="9144000" cy="5569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684214" y="1193271"/>
            <a:ext cx="727233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No, no diré esas cosas, y, todavía menos, </a:t>
            </a:r>
            <a:b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la delicia culpable de contemplar tus senos.</a:t>
            </a:r>
            <a:r>
              <a:rPr lang="es-ES_tradnl" sz="1600" dirty="0">
                <a:latin typeface="Lucida Calligraphy" pitchFamily="66" charset="0"/>
              </a:rPr>
              <a:t> </a:t>
            </a:r>
          </a:p>
          <a:p>
            <a:endParaRPr lang="es-ES_tradnl" sz="2800" dirty="0"/>
          </a:p>
        </p:txBody>
      </p:sp>
    </p:spTree>
  </p:cSld>
  <p:clrMapOvr>
    <a:masterClrMapping/>
  </p:clrMapOvr>
  <p:transition spd="slow" advClick="0" advTm="2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4" name="Picture 4" descr="chuca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3344"/>
            <a:ext cx="9144000" cy="5798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900114" y="4254500"/>
            <a:ext cx="734377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Y no diré tampoco lo que vi en tu mirada</a:t>
            </a:r>
            <a:r>
              <a:rPr lang="es-ES_tradnl" sz="1600" dirty="0" smtClean="0">
                <a:solidFill>
                  <a:srgbClr val="FFFF00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ES_tradnl" sz="1600" dirty="0" smtClean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/>
            </a:r>
            <a:b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que era como la llave de una puerta cerrada. </a:t>
            </a:r>
            <a:b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</a:br>
            <a:endParaRPr lang="es-ES_tradnl" sz="16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1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8" name="Picture 4" descr="mano y ro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611189" y="3954199"/>
            <a:ext cx="79216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Nada más.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 No era el tiempo de la espiga y la flor</a:t>
            </a:r>
            <a:r>
              <a:rPr lang="es-ES_tradnl" sz="1600" dirty="0" smtClean="0">
                <a:solidFill>
                  <a:srgbClr val="FFFF00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ES_tradnl" sz="1600" dirty="0" smtClean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/>
            </a:r>
            <a:b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y ni siquiera entonces llegó tarde el amor. </a:t>
            </a:r>
          </a:p>
        </p:txBody>
      </p:sp>
    </p:spTree>
  </p:cSld>
  <p:clrMapOvr>
    <a:masterClrMapping/>
  </p:clrMapOvr>
  <p:transition spd="slow" advClick="0" advTm="2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15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LIDES~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93204"/>
            <a:ext cx="6821646" cy="498075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7 CuadroTexto"/>
          <p:cNvSpPr txBox="1"/>
          <p:nvPr/>
        </p:nvSpPr>
        <p:spPr>
          <a:xfrm>
            <a:off x="2285984" y="5089748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n-US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156176" y="5257767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/>
              <a:t>Pps</a:t>
            </a:r>
            <a:r>
              <a:rPr lang="es-AR" sz="1400" dirty="0" smtClean="0"/>
              <a:t> sin fines de lucro</a:t>
            </a:r>
            <a:endParaRPr lang="en-US" sz="1400" dirty="0"/>
          </a:p>
        </p:txBody>
      </p:sp>
      <p:pic>
        <p:nvPicPr>
          <p:cNvPr id="6" name="5 Imagen" descr="TOTTY   2014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1043608" y="3721596"/>
            <a:ext cx="1130797" cy="179297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Click="0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952</TotalTime>
  <Words>252</Words>
  <Application>Microsoft Office PowerPoint</Application>
  <PresentationFormat>Presentación en pantalla (16:10)</PresentationFormat>
  <Paragraphs>51</Paragraphs>
  <Slides>18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Windows 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50</cp:revision>
  <dcterms:created xsi:type="dcterms:W3CDTF">2009-07-23T23:43:18Z</dcterms:created>
  <dcterms:modified xsi:type="dcterms:W3CDTF">2015-05-04T14:54:33Z</dcterms:modified>
</cp:coreProperties>
</file>