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Fiolex Girls" pitchFamily="34" charset="0"/>
      <p:regular r:id="rId13"/>
    </p:embeddedFont>
    <p:embeddedFont>
      <p:font typeface="A Charming Font Expanded" pitchFamily="2" charset="0"/>
      <p:regular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gstSrmEBEYGy4DzhQievg==" hashData="46hYpGJOH0XDKwBOer1kpxexg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093DA56-4ABB-49F0-82DC-1B4F5F63037B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6950BED-E2B7-4D8F-A44F-59B4626BD29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dirty="0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082EAF-ABAE-4EE2-AE15-10C2B41F357C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4F719-51DF-434A-B18A-B4F4A07D318C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0F9F6-C00E-46BA-89F6-F28F8B5935D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40FE-B4DB-42A3-83F9-41DF6CB3FC94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C077-6792-47AE-BB63-03650E115AD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9485E-2D2A-4FF3-BF1D-A3E1D6A18273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9EA2B-5A05-4399-8A70-0CE303AD261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C8665-FCA5-4CAA-987E-5A7F93F6082E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16DE1-D16E-4DBF-B6B1-FE27E806809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3CD5A-BC0B-42AC-AD55-3E97B4705AF2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74F73-1115-4E4F-933E-5699552F65F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A35F6-9E2E-4DFD-A07D-0527A375DFD0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E4C91-CB81-4D6C-AAF3-7FD5893D73B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9E02-6DDD-454A-BE90-5D382BD3D6BE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8489B-E85F-4F30-9DC1-8244953F7F5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263DB-658D-4692-949F-32AE83B798B4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DA12E-3D99-4584-9DA9-9CD6F5F17DA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2E9DF-DD33-44E8-8C08-DAF346C29DAC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D4061-F25E-47B3-B96F-E38ADA5B970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60AC4-5FE5-4417-83BE-FA8565C81CA4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029B-D155-42B4-9B2F-211136EC59A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4DF45-8E1B-4588-B635-63D2A83E0D8C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A404E-FAF7-4F7F-99B7-E7BC8D4CC8B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25077A-99BA-464C-A66D-2445B5131ED1}" type="datetimeFigureOut">
              <a:rPr lang="es-UY"/>
              <a:pPr>
                <a:defRPr/>
              </a:pPr>
              <a:t>04/12/2015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8C6DD5-EC41-4218-8169-B854AFF61C1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3419475" y="2330450"/>
            <a:ext cx="2266950" cy="4527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si</a:t>
            </a:r>
            <a:r>
              <a:rPr lang="es-UY" sz="1210" dirty="0">
                <a:latin typeface="+mn-lt"/>
                <a:cs typeface="+mn-cs"/>
              </a:rPr>
              <a:t> </a:t>
            </a: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sobrevivo es ya borrándome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ya desconfiado y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permante</a:t>
            </a: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 tantas veces me hundo y sueño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nunca sabré quién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sos</a:t>
            </a: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ahora que estoy insomne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como un sagrado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 permanezco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quiero morir de siesta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para saber quién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sos</a:t>
            </a: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Ay del sueño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con esta poca alma a destajo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soñar a nado tiernamente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así me llamen permanezco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quiero quedarme en vos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10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es-UY" sz="1100" dirty="0">
                <a:solidFill>
                  <a:schemeClr val="bg1"/>
                </a:solidFill>
                <a:latin typeface="+mn-lt"/>
                <a:cs typeface="+mn-cs"/>
              </a:rPr>
            </a:br>
            <a:endParaRPr lang="es-UY" sz="11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4338" name="1 Imagen" descr="Imagen7.jpg"/>
          <p:cNvPicPr>
            <a:picLocks noChangeAspect="1"/>
          </p:cNvPicPr>
          <p:nvPr/>
        </p:nvPicPr>
        <p:blipFill>
          <a:blip r:embed="rId4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2 Imagen" descr="Imagen7  tota.jpg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8316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4 Imagen" descr="jet-woman11-januari-2008.png"/>
          <p:cNvPicPr>
            <a:picLocks noChangeAspect="1"/>
          </p:cNvPicPr>
          <p:nvPr/>
        </p:nvPicPr>
        <p:blipFill>
          <a:blip r:embed="rId6" cstate="print">
            <a:lum bright="-6000"/>
          </a:blip>
          <a:srcRect/>
          <a:stretch>
            <a:fillRect/>
          </a:stretch>
        </p:blipFill>
        <p:spPr bwMode="auto">
          <a:xfrm>
            <a:off x="6084888" y="2636838"/>
            <a:ext cx="2509837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95288" y="333375"/>
            <a:ext cx="2159000" cy="4730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500" i="1" u="dotted" dirty="0">
                <a:solidFill>
                  <a:schemeClr val="bg1"/>
                </a:solidFill>
                <a:latin typeface="+mn-lt"/>
                <a:cs typeface="+mn-cs"/>
              </a:rPr>
              <a:t>Ay del sueño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771775" y="692150"/>
            <a:ext cx="1736725" cy="3667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b="1" i="1" u="dotted" dirty="0">
                <a:solidFill>
                  <a:schemeClr val="bg1"/>
                </a:solidFill>
                <a:latin typeface="+mn-lt"/>
                <a:cs typeface="+mn-cs"/>
              </a:rPr>
              <a:t>Mario Benedetti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3348038" y="2205038"/>
            <a:ext cx="22367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si </a:t>
            </a: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sobrevivo</a:t>
            </a: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 es ya borrándome</a:t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ya desconfiado y </a:t>
            </a:r>
            <a:r>
              <a:rPr lang="es-UY" sz="1200" i="1" dirty="0" err="1">
                <a:solidFill>
                  <a:schemeClr val="bg1"/>
                </a:solidFill>
                <a:latin typeface="Cambria" pitchFamily="18" charset="0"/>
              </a:rPr>
              <a:t>permante</a:t>
            </a: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y tantas veces me hundo y sueño</a:t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muslo a tu muslo</a:t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boca a tu boca</a:t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>nunca sabré quién </a:t>
            </a:r>
            <a:r>
              <a:rPr lang="es-UY" sz="1200" i="1" dirty="0" err="1">
                <a:solidFill>
                  <a:schemeClr val="bg1"/>
                </a:solidFill>
                <a:latin typeface="Cambria" pitchFamily="18" charset="0"/>
              </a:rPr>
              <a:t>sos</a:t>
            </a: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endParaRPr lang="es-UY" sz="12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3325" name="17 CuadroTexto"/>
          <p:cNvSpPr txBox="1">
            <a:spLocks noChangeArrowheads="1"/>
          </p:cNvSpPr>
          <p:nvPr/>
        </p:nvSpPr>
        <p:spPr bwMode="auto">
          <a:xfrm>
            <a:off x="3419475" y="3429000"/>
            <a:ext cx="1765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ahora que estoy insomne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como un sagrado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y permanezco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quiero morir de siesta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muslo a tu muslo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boca a tu boca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para saber quién </a:t>
            </a:r>
            <a:r>
              <a:rPr lang="es-UY" sz="1190" i="1" dirty="0" err="1">
                <a:solidFill>
                  <a:schemeClr val="bg1"/>
                </a:solidFill>
                <a:latin typeface="Cambria" pitchFamily="18" charset="0"/>
              </a:rPr>
              <a:t>sos</a:t>
            </a:r>
            <a:endParaRPr lang="es-UY" sz="119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3326" name="18 CuadroTexto"/>
          <p:cNvSpPr txBox="1">
            <a:spLocks noChangeArrowheads="1"/>
          </p:cNvSpPr>
          <p:nvPr/>
        </p:nvSpPr>
        <p:spPr bwMode="auto">
          <a:xfrm>
            <a:off x="3419475" y="4868863"/>
            <a:ext cx="20113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Ay del sueño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con esta poca alma a destajo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soñar a nado tiernamente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así me llamen permanezco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muslo a tu muslo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boca a tu boca</a:t>
            </a:r>
            <a:br>
              <a:rPr lang="es-UY" sz="1190" i="1" dirty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190" i="1" dirty="0">
                <a:solidFill>
                  <a:schemeClr val="bg1"/>
                </a:solidFill>
                <a:latin typeface="Cambria" pitchFamily="18" charset="0"/>
              </a:rPr>
              <a:t>quiero quedarme en vos</a:t>
            </a:r>
            <a:r>
              <a:rPr lang="es-UY" sz="1200" i="1" dirty="0">
                <a:solidFill>
                  <a:schemeClr val="bg1"/>
                </a:solidFill>
                <a:latin typeface="Cambria" pitchFamily="18" charset="0"/>
              </a:rPr>
              <a:t/>
            </a:r>
            <a:br>
              <a:rPr lang="es-UY" sz="1200" i="1" dirty="0">
                <a:solidFill>
                  <a:schemeClr val="bg1"/>
                </a:solidFill>
                <a:latin typeface="Cambria" pitchFamily="18" charset="0"/>
              </a:rPr>
            </a:br>
            <a:endParaRPr lang="es-UY" sz="12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3059113" y="5732463"/>
            <a:ext cx="26543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s-UY" sz="3200">
              <a:solidFill>
                <a:schemeClr val="bg1"/>
              </a:solidFill>
              <a:latin typeface="Fiolex Girls" pitchFamily="34" charset="0"/>
            </a:endParaRPr>
          </a:p>
        </p:txBody>
      </p:sp>
      <p:pic>
        <p:nvPicPr>
          <p:cNvPr id="12" name="11 Imagen" descr="Imagen7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547813" y="2565400"/>
            <a:ext cx="3032125" cy="7715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20" dirty="0">
                <a:solidFill>
                  <a:schemeClr val="bg1"/>
                </a:solidFill>
                <a:latin typeface="A Charming Font Expanded" pitchFamily="2" charset="0"/>
                <a:cs typeface="+mn-cs"/>
              </a:rPr>
              <a:t>Ines, </a:t>
            </a:r>
            <a:r>
              <a:rPr lang="en-US" sz="4420" dirty="0" err="1">
                <a:solidFill>
                  <a:schemeClr val="bg1"/>
                </a:solidFill>
                <a:latin typeface="A Charming Font Expanded" pitchFamily="2" charset="0"/>
                <a:cs typeface="+mn-cs"/>
              </a:rPr>
              <a:t>recreando</a:t>
            </a:r>
            <a:r>
              <a:rPr lang="en-US" sz="4420" dirty="0">
                <a:solidFill>
                  <a:schemeClr val="bg1"/>
                </a:solidFill>
                <a:latin typeface="A Charming Font Expanded" pitchFamily="2" charset="0"/>
                <a:cs typeface="+mn-cs"/>
              </a:rPr>
              <a:t> </a:t>
            </a:r>
            <a:r>
              <a:rPr lang="en-US" sz="4420" dirty="0" err="1">
                <a:solidFill>
                  <a:schemeClr val="bg1"/>
                </a:solidFill>
                <a:latin typeface="A Charming Font Expanded" pitchFamily="2" charset="0"/>
                <a:cs typeface="+mn-cs"/>
              </a:rPr>
              <a:t>poesia</a:t>
            </a:r>
            <a:endParaRPr lang="es-UY" sz="4420" dirty="0">
              <a:solidFill>
                <a:schemeClr val="bg1"/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1187450" y="5589588"/>
            <a:ext cx="1914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 err="1">
                <a:solidFill>
                  <a:schemeClr val="bg1"/>
                </a:solidFill>
                <a:latin typeface="A Charming Font Expanded" pitchFamily="2" charset="0"/>
              </a:rPr>
              <a:t>Pase</a:t>
            </a:r>
            <a:r>
              <a:rPr lang="en-US" sz="3600" dirty="0">
                <a:solidFill>
                  <a:schemeClr val="bg1"/>
                </a:solidFill>
                <a:latin typeface="A Charming Font Expanded" pitchFamily="2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A Charming Font Expanded" pitchFamily="2" charset="0"/>
              </a:rPr>
              <a:t>automatico</a:t>
            </a:r>
            <a:endParaRPr lang="es-UY" sz="36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pic>
        <p:nvPicPr>
          <p:cNvPr id="16" name="15 Imagen" descr="06_a384L.png"/>
          <p:cNvPicPr>
            <a:picLocks noChangeAspect="1"/>
          </p:cNvPicPr>
          <p:nvPr/>
        </p:nvPicPr>
        <p:blipFill>
          <a:blip r:embed="rId7" cstate="print">
            <a:grayscl/>
          </a:blip>
          <a:srcRect/>
          <a:stretch>
            <a:fillRect/>
          </a:stretch>
        </p:blipFill>
        <p:spPr bwMode="auto">
          <a:xfrm>
            <a:off x="4787900" y="2349500"/>
            <a:ext cx="7334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5219700" y="5661025"/>
            <a:ext cx="32464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 err="1">
                <a:solidFill>
                  <a:schemeClr val="bg1"/>
                </a:solidFill>
                <a:latin typeface="A Charming Font Expanded" pitchFamily="2" charset="0"/>
              </a:rPr>
              <a:t>Imagenes</a:t>
            </a:r>
            <a:r>
              <a:rPr lang="en-US" sz="3600" dirty="0">
                <a:solidFill>
                  <a:schemeClr val="bg1"/>
                </a:solidFill>
                <a:latin typeface="A Charming Font Expanded" pitchFamily="2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A Charming Font Expanded" pitchFamily="2" charset="0"/>
              </a:rPr>
              <a:t>tomadas</a:t>
            </a:r>
            <a:r>
              <a:rPr lang="en-US" sz="3600" dirty="0">
                <a:solidFill>
                  <a:schemeClr val="bg1"/>
                </a:solidFill>
                <a:latin typeface="A Charming Font Expanded" pitchFamily="2" charset="0"/>
              </a:rPr>
              <a:t> de internet</a:t>
            </a:r>
            <a:endParaRPr lang="es-UY" sz="36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>
    <p:sndAc>
      <p:stSnd>
        <p:snd r:embed="rId3" name="VYoung&amp;PLee-JohnnyGuitar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3.12139E-6 C 0.00937 -0.01272 0.02569 -0.03099 0.04531 -0.03099 C 0.07431 -0.03099 0.09792 -0.01203 0.09792 0.01202 C 0.09792 0.01965 0.09549 0.02682 0.0908 0.03306 C 0.09149 0.03306 2.77778E-7 0.12832 2.77778E-7 0.12925 C 2.77778E-7 0.12832 -0.09167 0.03306 -0.09097 0.03306 C -0.09566 0.02682 -0.09792 0.01965 -0.09792 0.01202 C -0.09792 -0.01203 -0.07448 -0.03099 -0.04462 -0.03099 C -0.02587 -0.03099 -0.00955 -0.01272 2.77778E-7 3.12139E-6 Z " pathEditMode="relative" rAng="0" ptsTypes="fffffffff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3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300"/>
                            </p:stCondLst>
                            <p:childTnLst>
                              <p:par>
                                <p:cTn id="55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9" grpId="0"/>
      <p:bldP spid="11" grpId="0"/>
      <p:bldP spid="11" grpId="1"/>
      <p:bldP spid="13325" grpId="0"/>
      <p:bldP spid="13325" grpId="1"/>
      <p:bldP spid="13326" grpId="0"/>
      <p:bldP spid="13326" grpId="1"/>
      <p:bldP spid="17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50</Words>
  <Application>Microsoft Office PowerPoint</Application>
  <PresentationFormat>Presentación en pantalla (4:3)</PresentationFormat>
  <Paragraphs>13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</vt:lpstr>
      <vt:lpstr>Fiolex Girls</vt:lpstr>
      <vt:lpstr>A Charming Font Expanded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 Garet</dc:creator>
  <cp:lastModifiedBy>inesgaret</cp:lastModifiedBy>
  <cp:revision>34</cp:revision>
  <dcterms:created xsi:type="dcterms:W3CDTF">2015-12-01T17:45:10Z</dcterms:created>
  <dcterms:modified xsi:type="dcterms:W3CDTF">2015-12-04T13:16:14Z</dcterms:modified>
</cp:coreProperties>
</file>