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"/>
  </p:notesMasterIdLst>
  <p:sldIdLst>
    <p:sldId id="258" r:id="rId2"/>
    <p:sldId id="256" r:id="rId3"/>
  </p:sldIdLst>
  <p:sldSz cx="12192000" cy="6858000"/>
  <p:notesSz cx="6858000" cy="9144000"/>
  <p:embeddedFontLst>
    <p:embeddedFont>
      <p:font typeface="Calibri" panose="020F0502020204030204" pitchFamily="34" charset="0"/>
      <p:regular r:id="rId5"/>
      <p:bold r:id="rId6"/>
      <p:italic r:id="rId7"/>
      <p:boldItalic r:id="rId8"/>
    </p:embeddedFont>
    <p:embeddedFont>
      <p:font typeface="Cambria" panose="02040503050406030204" pitchFamily="18" charset="0"/>
      <p:regular r:id="rId9"/>
      <p:bold r:id="rId10"/>
      <p:italic r:id="rId11"/>
      <p:boldItalic r:id="rId12"/>
    </p:embeddedFont>
    <p:embeddedFont>
      <p:font typeface="Candara" panose="020E0502030303020204" pitchFamily="34" charset="0"/>
      <p:regular r:id="rId13"/>
      <p:bold r:id="rId14"/>
      <p:italic r:id="rId15"/>
      <p:boldItalic r:id="rId16"/>
    </p:embeddedFont>
    <p:embeddedFont>
      <p:font typeface="Fiolex Girls" panose="020B0603050302020204" pitchFamily="34" charset="0"/>
      <p:regular r:id="rId17"/>
    </p:embeddedFont>
    <p:embeddedFont>
      <p:font typeface="Great Vibes" panose="02000507080000020002" pitchFamily="2" charset="0"/>
      <p:regular r:id="rId18"/>
    </p:embeddedFont>
    <p:embeddedFont>
      <p:font typeface="Kristen ITC" panose="03050502040202030202" pitchFamily="66" charset="0"/>
      <p:regular r:id="rId19"/>
    </p:embeddedFont>
  </p:embeddedFontLst>
  <p:defaultTextStyle>
    <a:defPPr>
      <a:defRPr lang="es-UY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b5XJ6P5UZPs+6hlB+z08DA==" hashData="fW4dNkEuFesMEuf1R1Cbd5EnkEINUkvcsa7dYr8+GkXFnwRzCCqrn9hUZkABipiszT9TWglQfXWFV17fVJ1V+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876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23" Type="http://schemas.openxmlformats.org/officeDocument/2006/relationships/tableStyles" Target="tableStyles.xml"/><Relationship Id="rId10" Type="http://schemas.openxmlformats.org/officeDocument/2006/relationships/font" Target="fonts/font6.fntdata"/><Relationship Id="rId19" Type="http://schemas.openxmlformats.org/officeDocument/2006/relationships/font" Target="fonts/font15.fnt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C093DA56-4ABB-49F0-82DC-1B4F5F63037B}" type="datetimeFigureOut">
              <a:rPr lang="es-UY"/>
              <a:pPr>
                <a:defRPr/>
              </a:pPr>
              <a:t>19/2/2021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UY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UY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C6950BED-E2B7-4D8F-A44F-59B4626BD29C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dirty="0"/>
          </a:p>
        </p:txBody>
      </p:sp>
      <p:sp>
        <p:nvSpPr>
          <p:cNvPr id="1536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8082EAF-ABAE-4EE2-AE15-10C2B41F357C}" type="slidenum">
              <a:rPr lang="es-UY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4F719-51DF-434A-B18A-B4F4A07D318C}" type="datetimeFigureOut">
              <a:rPr lang="es-UY"/>
              <a:pPr>
                <a:defRPr/>
              </a:pPr>
              <a:t>19/2/2021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30F9F6-C00E-46BA-89F6-F28F8B5935DD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640FE-B4DB-42A3-83F9-41DF6CB3FC94}" type="datetimeFigureOut">
              <a:rPr lang="es-UY"/>
              <a:pPr>
                <a:defRPr/>
              </a:pPr>
              <a:t>19/2/2021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9AC077-6792-47AE-BB63-03650E115AD5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9485E-2D2A-4FF3-BF1D-A3E1D6A18273}" type="datetimeFigureOut">
              <a:rPr lang="es-UY"/>
              <a:pPr>
                <a:defRPr/>
              </a:pPr>
              <a:t>19/2/2021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9EA2B-5A05-4399-8A70-0CE303AD2613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6C8665-FCA5-4CAA-987E-5A7F93F6082E}" type="datetimeFigureOut">
              <a:rPr lang="es-UY"/>
              <a:pPr>
                <a:defRPr/>
              </a:pPr>
              <a:t>19/2/2021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516DE1-D16E-4DBF-B6B1-FE27E8068095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E3CD5A-BC0B-42AC-AD55-3E97B4705AF2}" type="datetimeFigureOut">
              <a:rPr lang="es-UY"/>
              <a:pPr>
                <a:defRPr/>
              </a:pPr>
              <a:t>19/2/2021</a:t>
            </a:fld>
            <a:endParaRPr lang="es-UY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C74F73-1115-4E4F-933E-5699552F65F1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FA35F6-9E2E-4DFD-A07D-0527A375DFD0}" type="datetimeFigureOut">
              <a:rPr lang="es-UY"/>
              <a:pPr>
                <a:defRPr/>
              </a:pPr>
              <a:t>19/2/2021</a:t>
            </a:fld>
            <a:endParaRPr lang="es-UY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E4C91-CB81-4D6C-AAF3-7FD5893D73B7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F39E02-6DDD-454A-BE90-5D382BD3D6BE}" type="datetimeFigureOut">
              <a:rPr lang="es-UY"/>
              <a:pPr>
                <a:defRPr/>
              </a:pPr>
              <a:t>19/2/2021</a:t>
            </a:fld>
            <a:endParaRPr lang="es-UY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68489B-E85F-4F30-9DC1-8244953F7F53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9263DB-658D-4692-949F-32AE83B798B4}" type="datetimeFigureOut">
              <a:rPr lang="es-UY"/>
              <a:pPr>
                <a:defRPr/>
              </a:pPr>
              <a:t>19/2/2021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DA12E-3D99-4584-9DA9-9CD6F5F17DA2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D2E9DF-DD33-44E8-8C08-DAF346C29DAC}" type="datetimeFigureOut">
              <a:rPr lang="es-UY"/>
              <a:pPr>
                <a:defRPr/>
              </a:pPr>
              <a:t>19/2/2021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D4061-F25E-47B3-B96F-E38ADA5B970C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60AC4-5FE5-4417-83BE-FA8565C81CA4}" type="datetimeFigureOut">
              <a:rPr lang="es-UY"/>
              <a:pPr>
                <a:defRPr/>
              </a:pPr>
              <a:t>19/2/2021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8029B-D155-42B4-9B2F-211136EC59AE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4DF45-8E1B-4588-B635-63D2A83E0D8C}" type="datetimeFigureOut">
              <a:rPr lang="es-UY"/>
              <a:pPr>
                <a:defRPr/>
              </a:pPr>
              <a:t>19/2/2021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4A404E-FAF7-4F7F-99B7-E7BC8D4CC8BB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A25077A-99BA-464C-A66D-2445B5131ED1}" type="datetimeFigureOut">
              <a:rPr lang="es-UY"/>
              <a:pPr>
                <a:defRPr/>
              </a:pPr>
              <a:t>19/2/2021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8C6DD5-EC41-4218-8169-B854AFF61C14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uadroTexto"/>
          <p:cNvSpPr txBox="1"/>
          <p:nvPr/>
        </p:nvSpPr>
        <p:spPr>
          <a:xfrm>
            <a:off x="4943475" y="2330450"/>
            <a:ext cx="2266950" cy="4527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si</a:t>
            </a:r>
            <a:r>
              <a:rPr lang="es-UY" sz="1210" dirty="0">
                <a:latin typeface="+mn-lt"/>
                <a:cs typeface="+mn-cs"/>
              </a:rPr>
              <a:t> </a:t>
            </a: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sobrevivo es ya borrándome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ya desconfiado y </a:t>
            </a:r>
            <a:r>
              <a:rPr lang="es-UY" sz="1210" dirty="0" err="1">
                <a:solidFill>
                  <a:schemeClr val="bg1"/>
                </a:solidFill>
                <a:latin typeface="+mn-lt"/>
                <a:cs typeface="+mn-cs"/>
              </a:rPr>
              <a:t>permante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y tantas veces me hundo y sueño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muslo a tu muslo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boca a tu boca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nunca sabré quién </a:t>
            </a:r>
            <a:r>
              <a:rPr lang="es-UY" sz="1210" dirty="0" err="1">
                <a:solidFill>
                  <a:schemeClr val="bg1"/>
                </a:solidFill>
                <a:latin typeface="+mn-lt"/>
                <a:cs typeface="+mn-cs"/>
              </a:rPr>
              <a:t>sos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ahora que estoy insomne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como un sagrado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y permanezco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quiero morir de siesta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muslo a tu muslo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boca a tu boca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para saber quién </a:t>
            </a:r>
            <a:r>
              <a:rPr lang="es-UY" sz="1210" dirty="0" err="1">
                <a:solidFill>
                  <a:schemeClr val="bg1"/>
                </a:solidFill>
                <a:latin typeface="+mn-lt"/>
                <a:cs typeface="+mn-cs"/>
              </a:rPr>
              <a:t>sos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Ay del sueño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con esta poca alma a destajo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soñar a nado tiernamente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así me llamen permanezco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muslo a tu muslo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boca a tu boca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  <a:t>quiero quedarme en vos</a:t>
            </a:r>
            <a:br>
              <a:rPr lang="es-UY" sz="1210" dirty="0">
                <a:solidFill>
                  <a:schemeClr val="bg1"/>
                </a:solidFill>
                <a:latin typeface="+mn-lt"/>
                <a:cs typeface="+mn-cs"/>
              </a:rPr>
            </a:br>
            <a:br>
              <a:rPr lang="es-UY" sz="1100" dirty="0">
                <a:solidFill>
                  <a:schemeClr val="bg1"/>
                </a:solidFill>
                <a:latin typeface="+mn-lt"/>
                <a:cs typeface="+mn-cs"/>
              </a:rPr>
            </a:br>
            <a:endParaRPr lang="es-UY" sz="11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pic>
        <p:nvPicPr>
          <p:cNvPr id="14338" name="1 Imagen" descr="Imagen7.jpg"/>
          <p:cNvPicPr>
            <a:picLocks noChangeAspect="1"/>
          </p:cNvPicPr>
          <p:nvPr/>
        </p:nvPicPr>
        <p:blipFill>
          <a:blip r:embed="rId4" cstate="print">
            <a:lum bright="-6000"/>
          </a:blip>
          <a:srcRect/>
          <a:stretch>
            <a:fillRect/>
          </a:stretch>
        </p:blipFill>
        <p:spPr bwMode="auto">
          <a:xfrm>
            <a:off x="1524000" y="0"/>
            <a:ext cx="1066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2 Imagen" descr="Imagen7  tota.jpg"/>
          <p:cNvPicPr>
            <a:picLocks noChangeAspect="1"/>
          </p:cNvPicPr>
          <p:nvPr/>
        </p:nvPicPr>
        <p:blipFill>
          <a:blip r:embed="rId5" cstate="print">
            <a:lum bright="-10000"/>
          </a:blip>
          <a:srcRect/>
          <a:stretch>
            <a:fillRect/>
          </a:stretch>
        </p:blipFill>
        <p:spPr bwMode="auto">
          <a:xfrm>
            <a:off x="0" y="1541"/>
            <a:ext cx="10391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983432" y="332656"/>
            <a:ext cx="22322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4000" u="dotted" dirty="0">
                <a:solidFill>
                  <a:schemeClr val="bg1"/>
                </a:solidFill>
                <a:latin typeface="Great Vibes" panose="02000507080000020002" pitchFamily="2" charset="0"/>
                <a:cs typeface="+mn-cs"/>
              </a:rPr>
              <a:t>Ay del sueño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359696" y="620688"/>
            <a:ext cx="3023585" cy="6832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s-UY" sz="3840" u="dotted" dirty="0">
                <a:solidFill>
                  <a:schemeClr val="bg1"/>
                </a:solidFill>
                <a:latin typeface="Great Vibes" panose="02000507080000020002" pitchFamily="2" charset="0"/>
                <a:cs typeface="+mn-cs"/>
              </a:rPr>
              <a:t>Mario Benedetti</a:t>
            </a:r>
          </a:p>
        </p:txBody>
      </p:sp>
      <p:sp>
        <p:nvSpPr>
          <p:cNvPr id="11" name="10 CuadroTexto"/>
          <p:cNvSpPr txBox="1">
            <a:spLocks noChangeArrowheads="1"/>
          </p:cNvSpPr>
          <p:nvPr/>
        </p:nvSpPr>
        <p:spPr bwMode="auto">
          <a:xfrm>
            <a:off x="7968208" y="692696"/>
            <a:ext cx="504056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  <a:t>Si sobrevivo es ya borrándome</a:t>
            </a:r>
            <a:b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</a:br>
            <a: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  <a:t>ya desconfiado y </a:t>
            </a:r>
            <a:r>
              <a:rPr lang="es-UY" sz="2800" dirty="0" err="1">
                <a:solidFill>
                  <a:schemeClr val="bg1"/>
                </a:solidFill>
                <a:latin typeface="Great Vibes" panose="02000507080000020002" pitchFamily="2" charset="0"/>
              </a:rPr>
              <a:t>permante</a:t>
            </a:r>
            <a:b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</a:br>
            <a: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  <a:t>y tantas veces me hundo y sueño</a:t>
            </a:r>
            <a:b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</a:br>
            <a: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  <a:t>muslo a tu muslo</a:t>
            </a:r>
            <a:b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</a:br>
            <a: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  <a:t>boca a tu boca</a:t>
            </a:r>
            <a:b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</a:br>
            <a: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  <a:t>nunca sabré quién </a:t>
            </a:r>
            <a:r>
              <a:rPr lang="es-UY" sz="2800" dirty="0" err="1">
                <a:solidFill>
                  <a:schemeClr val="bg1"/>
                </a:solidFill>
                <a:latin typeface="Great Vibes" panose="02000507080000020002" pitchFamily="2" charset="0"/>
              </a:rPr>
              <a:t>sos</a:t>
            </a:r>
            <a:endParaRPr lang="es-UY" sz="2800" dirty="0">
              <a:solidFill>
                <a:schemeClr val="bg1"/>
              </a:solidFill>
              <a:latin typeface="Great Vibes" panose="02000507080000020002" pitchFamily="2" charset="0"/>
            </a:endParaRPr>
          </a:p>
        </p:txBody>
      </p:sp>
      <p:sp>
        <p:nvSpPr>
          <p:cNvPr id="13325" name="17 CuadroTexto"/>
          <p:cNvSpPr txBox="1">
            <a:spLocks noChangeArrowheads="1"/>
          </p:cNvSpPr>
          <p:nvPr/>
        </p:nvSpPr>
        <p:spPr bwMode="auto">
          <a:xfrm>
            <a:off x="8040216" y="3501008"/>
            <a:ext cx="2815194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  <a:t>Ahora que estoy insomne</a:t>
            </a:r>
            <a:b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</a:br>
            <a: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  <a:t>como un sagrado</a:t>
            </a:r>
            <a:b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</a:br>
            <a: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  <a:t>y permanezco</a:t>
            </a:r>
            <a:b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</a:br>
            <a: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  <a:t>quiero morir de siesta</a:t>
            </a:r>
            <a:b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</a:br>
            <a: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  <a:t>muslo a tu muslo</a:t>
            </a:r>
            <a:b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</a:br>
            <a: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  <a:t>boca a tu boca</a:t>
            </a:r>
            <a:b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</a:br>
            <a: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  <a:t>para saber quién </a:t>
            </a:r>
            <a:r>
              <a:rPr lang="es-UY" sz="2800" dirty="0" err="1">
                <a:solidFill>
                  <a:schemeClr val="bg1"/>
                </a:solidFill>
                <a:latin typeface="Great Vibes" panose="02000507080000020002" pitchFamily="2" charset="0"/>
              </a:rPr>
              <a:t>sos</a:t>
            </a:r>
            <a:endParaRPr lang="es-UY" sz="2800" dirty="0">
              <a:solidFill>
                <a:schemeClr val="bg1"/>
              </a:solidFill>
              <a:latin typeface="Great Vibes" panose="02000507080000020002" pitchFamily="2" charset="0"/>
            </a:endParaRPr>
          </a:p>
        </p:txBody>
      </p:sp>
      <p:sp>
        <p:nvSpPr>
          <p:cNvPr id="13326" name="18 CuadroTexto"/>
          <p:cNvSpPr txBox="1">
            <a:spLocks noChangeArrowheads="1"/>
          </p:cNvSpPr>
          <p:nvPr/>
        </p:nvSpPr>
        <p:spPr bwMode="auto">
          <a:xfrm>
            <a:off x="8184232" y="1844824"/>
            <a:ext cx="3143809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b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</a:br>
            <a: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  <a:t>con esta poca alma a destajo</a:t>
            </a:r>
            <a:b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</a:br>
            <a: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  <a:t>soñar a nado tiernamente</a:t>
            </a:r>
            <a:b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</a:br>
            <a: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  <a:t>así me llamen permanezco</a:t>
            </a:r>
            <a:b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</a:br>
            <a: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  <a:t>muslo a tu muslo</a:t>
            </a:r>
            <a:b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</a:br>
            <a: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  <a:t>boca a tu boca</a:t>
            </a:r>
            <a:b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</a:br>
            <a: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  <a:t>quiero quedarme en vos</a:t>
            </a:r>
            <a:br>
              <a:rPr lang="es-UY" sz="2800" dirty="0">
                <a:solidFill>
                  <a:schemeClr val="bg1"/>
                </a:solidFill>
                <a:latin typeface="Great Vibes" panose="02000507080000020002" pitchFamily="2" charset="0"/>
              </a:rPr>
            </a:br>
            <a:endParaRPr lang="es-UY" sz="2800" dirty="0">
              <a:solidFill>
                <a:schemeClr val="bg1"/>
              </a:solidFill>
              <a:latin typeface="Great Vibes" panose="02000507080000020002" pitchFamily="2" charset="0"/>
            </a:endParaRPr>
          </a:p>
        </p:txBody>
      </p:sp>
      <p:sp>
        <p:nvSpPr>
          <p:cNvPr id="17" name="16 CuadroTexto"/>
          <p:cNvSpPr txBox="1">
            <a:spLocks noChangeArrowheads="1"/>
          </p:cNvSpPr>
          <p:nvPr/>
        </p:nvSpPr>
        <p:spPr bwMode="auto">
          <a:xfrm>
            <a:off x="7104112" y="3933056"/>
            <a:ext cx="388279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Fiolex Girls" pitchFamily="34" charset="0"/>
              </a:rPr>
              <a:t>inesgaret@gmail.com</a:t>
            </a:r>
            <a:endParaRPr lang="es-UY" sz="4800" dirty="0">
              <a:solidFill>
                <a:schemeClr val="bg1"/>
              </a:solidFill>
              <a:latin typeface="Fiolex Girls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104112" y="2564904"/>
            <a:ext cx="3449983" cy="67095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760" dirty="0">
                <a:solidFill>
                  <a:schemeClr val="bg1"/>
                </a:solidFill>
                <a:latin typeface="Great Vibes" panose="02000507080000020002" pitchFamily="2" charset="0"/>
                <a:cs typeface="+mn-cs"/>
              </a:rPr>
              <a:t>Ines, </a:t>
            </a:r>
            <a:r>
              <a:rPr lang="en-US" sz="3760" dirty="0" err="1">
                <a:solidFill>
                  <a:schemeClr val="bg1"/>
                </a:solidFill>
                <a:latin typeface="Great Vibes" panose="02000507080000020002" pitchFamily="2" charset="0"/>
                <a:cs typeface="+mn-cs"/>
              </a:rPr>
              <a:t>recreando</a:t>
            </a:r>
            <a:r>
              <a:rPr lang="en-US" sz="3760" dirty="0">
                <a:solidFill>
                  <a:schemeClr val="bg1"/>
                </a:solidFill>
                <a:latin typeface="Great Vibes" panose="02000507080000020002" pitchFamily="2" charset="0"/>
                <a:cs typeface="+mn-cs"/>
              </a:rPr>
              <a:t> </a:t>
            </a:r>
            <a:r>
              <a:rPr lang="en-US" sz="3760" dirty="0" err="1">
                <a:solidFill>
                  <a:schemeClr val="bg1"/>
                </a:solidFill>
                <a:latin typeface="Great Vibes" panose="02000507080000020002" pitchFamily="2" charset="0"/>
                <a:cs typeface="+mn-cs"/>
              </a:rPr>
              <a:t>poesia</a:t>
            </a:r>
            <a:endParaRPr lang="es-UY" sz="3760" dirty="0">
              <a:solidFill>
                <a:schemeClr val="bg1"/>
              </a:solidFill>
              <a:latin typeface="Great Vibes" panose="02000507080000020002" pitchFamily="2" charset="0"/>
              <a:cs typeface="+mn-cs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D9511C6-E885-42F5-B3BF-226C9C4114C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3712" y="2060848"/>
            <a:ext cx="2376264" cy="4797152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21C083B8-D998-48CF-830A-65690D22EC49}"/>
              </a:ext>
            </a:extLst>
          </p:cNvPr>
          <p:cNvSpPr/>
          <p:nvPr/>
        </p:nvSpPr>
        <p:spPr>
          <a:xfrm>
            <a:off x="8328248" y="1772816"/>
            <a:ext cx="171553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UY" sz="3000" dirty="0">
                <a:solidFill>
                  <a:schemeClr val="bg1"/>
                </a:solidFill>
                <a:latin typeface="Great Vibes" panose="02000507080000020002" pitchFamily="2" charset="0"/>
              </a:rPr>
              <a:t>Ay del sueño</a:t>
            </a:r>
            <a:endParaRPr lang="en-CA" sz="3000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DAF9B6E-5586-40C8-8866-75A448CF8E97}"/>
              </a:ext>
            </a:extLst>
          </p:cNvPr>
          <p:cNvSpPr txBox="1"/>
          <p:nvPr/>
        </p:nvSpPr>
        <p:spPr>
          <a:xfrm>
            <a:off x="5984210" y="6273225"/>
            <a:ext cx="62077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  <a:p>
            <a:r>
              <a:rPr lang="es-ES" sz="1400" dirty="0">
                <a:solidFill>
                  <a:schemeClr val="bg1"/>
                </a:solidFill>
                <a:latin typeface="Candara" panose="020E0502030303020204" pitchFamily="34" charset="0"/>
              </a:rPr>
              <a:t>Todos los derechos de autor © pertenecen a los respectivos artistas / fotógrafos</a:t>
            </a:r>
            <a:endParaRPr lang="en-CA" sz="1400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DBA8C17-8139-420E-8863-E130B6E6EFD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12" name="11 Imagen" descr="Imagen7.jpg"/>
          <p:cNvPicPr>
            <a:picLocks noChangeAspect="1"/>
          </p:cNvPicPr>
          <p:nvPr/>
        </p:nvPicPr>
        <p:blipFill>
          <a:blip r:embed="rId4" cstate="print">
            <a:lum bright="-10000"/>
          </a:blip>
          <a:srcRect/>
          <a:stretch>
            <a:fillRect/>
          </a:stretch>
        </p:blipFill>
        <p:spPr bwMode="auto">
          <a:xfrm>
            <a:off x="0" y="9414"/>
            <a:ext cx="12192000" cy="6848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62855365-9A8B-45E8-9C8E-A3B848E15238}"/>
              </a:ext>
            </a:extLst>
          </p:cNvPr>
          <p:cNvSpPr txBox="1"/>
          <p:nvPr/>
        </p:nvSpPr>
        <p:spPr>
          <a:xfrm>
            <a:off x="3719736" y="332656"/>
            <a:ext cx="1593834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900" b="1" dirty="0">
                <a:solidFill>
                  <a:schemeClr val="bg1"/>
                </a:solidFill>
                <a:latin typeface="Cambria" panose="02040503050406030204" pitchFamily="18" charset="0"/>
              </a:rPr>
              <a:t>Ay del sueño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4662CD72-6084-4CA6-A2DC-0B8BD1552B79}"/>
              </a:ext>
            </a:extLst>
          </p:cNvPr>
          <p:cNvSpPr txBox="1"/>
          <p:nvPr/>
        </p:nvSpPr>
        <p:spPr>
          <a:xfrm>
            <a:off x="7392144" y="11247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CA" dirty="0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BF2FA0AF-13AF-46A7-935A-621291AC3D09}"/>
              </a:ext>
            </a:extLst>
          </p:cNvPr>
          <p:cNvSpPr txBox="1"/>
          <p:nvPr/>
        </p:nvSpPr>
        <p:spPr>
          <a:xfrm>
            <a:off x="7104112" y="3429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CA" dirty="0"/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2CB06EE8-2760-4B3C-B63B-72B780BEB8E6}"/>
              </a:ext>
            </a:extLst>
          </p:cNvPr>
          <p:cNvSpPr txBox="1"/>
          <p:nvPr/>
        </p:nvSpPr>
        <p:spPr>
          <a:xfrm>
            <a:off x="3503712" y="836712"/>
            <a:ext cx="292952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i="1" dirty="0">
                <a:solidFill>
                  <a:schemeClr val="bg1"/>
                </a:solidFill>
                <a:latin typeface="Cambria" panose="02040503050406030204" pitchFamily="18" charset="0"/>
              </a:rPr>
              <a:t>si sobrevivo es ya borrándome</a:t>
            </a:r>
          </a:p>
          <a:p>
            <a:r>
              <a:rPr lang="es-ES" sz="1600" i="1" dirty="0">
                <a:solidFill>
                  <a:schemeClr val="bg1"/>
                </a:solidFill>
                <a:latin typeface="Cambria" panose="02040503050406030204" pitchFamily="18" charset="0"/>
              </a:rPr>
              <a:t>ya desconfiado y </a:t>
            </a:r>
            <a:r>
              <a:rPr lang="es-ES" sz="1600" i="1" dirty="0" err="1">
                <a:solidFill>
                  <a:schemeClr val="bg1"/>
                </a:solidFill>
                <a:latin typeface="Cambria" panose="02040503050406030204" pitchFamily="18" charset="0"/>
              </a:rPr>
              <a:t>permante</a:t>
            </a:r>
            <a:endParaRPr lang="es-ES" sz="1600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r>
              <a:rPr lang="es-ES" sz="1600" i="1" dirty="0">
                <a:solidFill>
                  <a:schemeClr val="bg1"/>
                </a:solidFill>
                <a:latin typeface="Cambria" panose="02040503050406030204" pitchFamily="18" charset="0"/>
              </a:rPr>
              <a:t>y tantas veces me hundo y sueño</a:t>
            </a:r>
          </a:p>
          <a:p>
            <a:r>
              <a:rPr lang="es-ES" sz="1600" i="1" dirty="0">
                <a:solidFill>
                  <a:schemeClr val="bg1"/>
                </a:solidFill>
                <a:latin typeface="Cambria" panose="02040503050406030204" pitchFamily="18" charset="0"/>
              </a:rPr>
              <a:t>muslo a tu muslo</a:t>
            </a:r>
          </a:p>
          <a:p>
            <a:r>
              <a:rPr lang="es-ES" sz="1600" i="1" dirty="0">
                <a:solidFill>
                  <a:schemeClr val="bg1"/>
                </a:solidFill>
                <a:latin typeface="Cambria" panose="02040503050406030204" pitchFamily="18" charset="0"/>
              </a:rPr>
              <a:t>boca a tu boca</a:t>
            </a:r>
          </a:p>
          <a:p>
            <a:r>
              <a:rPr lang="es-ES" sz="1600" i="1" dirty="0">
                <a:solidFill>
                  <a:schemeClr val="bg1"/>
                </a:solidFill>
                <a:latin typeface="Cambria" panose="02040503050406030204" pitchFamily="18" charset="0"/>
              </a:rPr>
              <a:t>nunca sabré quién </a:t>
            </a:r>
            <a:r>
              <a:rPr lang="es-ES" sz="1600" i="1" dirty="0" err="1">
                <a:solidFill>
                  <a:schemeClr val="bg1"/>
                </a:solidFill>
                <a:latin typeface="Cambria" panose="02040503050406030204" pitchFamily="18" charset="0"/>
              </a:rPr>
              <a:t>sos</a:t>
            </a:r>
            <a:endParaRPr lang="en-CA" sz="1600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AA7446B9-331C-4A91-AC16-574260FD890A}"/>
              </a:ext>
            </a:extLst>
          </p:cNvPr>
          <p:cNvSpPr txBox="1"/>
          <p:nvPr/>
        </p:nvSpPr>
        <p:spPr>
          <a:xfrm>
            <a:off x="3431704" y="2492896"/>
            <a:ext cx="229742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i="1" dirty="0">
                <a:solidFill>
                  <a:schemeClr val="bg1"/>
                </a:solidFill>
                <a:latin typeface="Cambria" panose="02040503050406030204" pitchFamily="18" charset="0"/>
              </a:rPr>
              <a:t>ahora que estoy insomne</a:t>
            </a:r>
          </a:p>
          <a:p>
            <a:r>
              <a:rPr lang="es-ES" sz="1600" i="1" dirty="0">
                <a:solidFill>
                  <a:schemeClr val="bg1"/>
                </a:solidFill>
                <a:latin typeface="Cambria" panose="02040503050406030204" pitchFamily="18" charset="0"/>
              </a:rPr>
              <a:t>como un sagrado</a:t>
            </a:r>
          </a:p>
          <a:p>
            <a:r>
              <a:rPr lang="es-ES" sz="1600" i="1" dirty="0">
                <a:solidFill>
                  <a:schemeClr val="bg1"/>
                </a:solidFill>
                <a:latin typeface="Cambria" panose="02040503050406030204" pitchFamily="18" charset="0"/>
              </a:rPr>
              <a:t>y permanezco</a:t>
            </a:r>
          </a:p>
          <a:p>
            <a:r>
              <a:rPr lang="es-ES" sz="1600" i="1" dirty="0">
                <a:solidFill>
                  <a:schemeClr val="bg1"/>
                </a:solidFill>
                <a:latin typeface="Cambria" panose="02040503050406030204" pitchFamily="18" charset="0"/>
              </a:rPr>
              <a:t>quiero morir de siesta</a:t>
            </a:r>
          </a:p>
          <a:p>
            <a:r>
              <a:rPr lang="es-ES" sz="1600" i="1" dirty="0">
                <a:solidFill>
                  <a:schemeClr val="bg1"/>
                </a:solidFill>
                <a:latin typeface="Cambria" panose="02040503050406030204" pitchFamily="18" charset="0"/>
              </a:rPr>
              <a:t>muslo a tu muslo</a:t>
            </a:r>
          </a:p>
          <a:p>
            <a:r>
              <a:rPr lang="es-ES" sz="1600" i="1" dirty="0">
                <a:solidFill>
                  <a:schemeClr val="bg1"/>
                </a:solidFill>
                <a:latin typeface="Cambria" panose="02040503050406030204" pitchFamily="18" charset="0"/>
              </a:rPr>
              <a:t>boca a tu boca</a:t>
            </a:r>
          </a:p>
          <a:p>
            <a:r>
              <a:rPr lang="es-ES" sz="1600" i="1" dirty="0">
                <a:solidFill>
                  <a:schemeClr val="bg1"/>
                </a:solidFill>
                <a:latin typeface="Cambria" panose="02040503050406030204" pitchFamily="18" charset="0"/>
              </a:rPr>
              <a:t>para saber quién </a:t>
            </a:r>
            <a:r>
              <a:rPr lang="es-ES" sz="1600" i="1" dirty="0" err="1">
                <a:solidFill>
                  <a:schemeClr val="bg1"/>
                </a:solidFill>
                <a:latin typeface="Cambria" panose="02040503050406030204" pitchFamily="18" charset="0"/>
              </a:rPr>
              <a:t>sos</a:t>
            </a:r>
            <a:endParaRPr lang="en-CA" sz="1600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241A6CC3-DCD6-40C4-93B0-CC0E5D34AC66}"/>
              </a:ext>
            </a:extLst>
          </p:cNvPr>
          <p:cNvSpPr txBox="1"/>
          <p:nvPr/>
        </p:nvSpPr>
        <p:spPr>
          <a:xfrm>
            <a:off x="3431704" y="4365104"/>
            <a:ext cx="261603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i="1" dirty="0">
                <a:solidFill>
                  <a:schemeClr val="bg1"/>
                </a:solidFill>
                <a:latin typeface="Cambria" panose="02040503050406030204" pitchFamily="18" charset="0"/>
              </a:rPr>
              <a:t>Ay del sueño</a:t>
            </a:r>
          </a:p>
          <a:p>
            <a:r>
              <a:rPr lang="es-ES" sz="1600" i="1" dirty="0">
                <a:solidFill>
                  <a:schemeClr val="bg1"/>
                </a:solidFill>
                <a:latin typeface="Cambria" panose="02040503050406030204" pitchFamily="18" charset="0"/>
              </a:rPr>
              <a:t>con esta poca alma a destajo</a:t>
            </a:r>
          </a:p>
          <a:p>
            <a:r>
              <a:rPr lang="es-ES" sz="1600" i="1" dirty="0">
                <a:solidFill>
                  <a:schemeClr val="bg1"/>
                </a:solidFill>
                <a:latin typeface="Cambria" panose="02040503050406030204" pitchFamily="18" charset="0"/>
              </a:rPr>
              <a:t>soñar a nado tiernamente</a:t>
            </a:r>
          </a:p>
          <a:p>
            <a:r>
              <a:rPr lang="es-ES" sz="1600" i="1" dirty="0">
                <a:solidFill>
                  <a:schemeClr val="bg1"/>
                </a:solidFill>
                <a:latin typeface="Cambria" panose="02040503050406030204" pitchFamily="18" charset="0"/>
              </a:rPr>
              <a:t>así me llamen permanezco</a:t>
            </a:r>
          </a:p>
          <a:p>
            <a:r>
              <a:rPr lang="es-ES" sz="1600" i="1" dirty="0">
                <a:solidFill>
                  <a:schemeClr val="bg1"/>
                </a:solidFill>
                <a:latin typeface="Cambria" panose="02040503050406030204" pitchFamily="18" charset="0"/>
              </a:rPr>
              <a:t>muslo a tu muslo</a:t>
            </a:r>
          </a:p>
          <a:p>
            <a:r>
              <a:rPr lang="es-ES" sz="1600" i="1" dirty="0">
                <a:solidFill>
                  <a:schemeClr val="bg1"/>
                </a:solidFill>
                <a:latin typeface="Cambria" panose="02040503050406030204" pitchFamily="18" charset="0"/>
              </a:rPr>
              <a:t>boca a tu boca</a:t>
            </a:r>
          </a:p>
          <a:p>
            <a:r>
              <a:rPr lang="es-ES" sz="1600" i="1" dirty="0">
                <a:solidFill>
                  <a:schemeClr val="bg1"/>
                </a:solidFill>
                <a:latin typeface="Cambria" panose="02040503050406030204" pitchFamily="18" charset="0"/>
              </a:rPr>
              <a:t>quiero quedarme en vos</a:t>
            </a:r>
            <a:endParaRPr lang="en-CA" sz="1600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5081C815-C6D7-4202-B69F-F7D0CB23696F}"/>
              </a:ext>
            </a:extLst>
          </p:cNvPr>
          <p:cNvSpPr txBox="1"/>
          <p:nvPr/>
        </p:nvSpPr>
        <p:spPr>
          <a:xfrm>
            <a:off x="3431704" y="6309320"/>
            <a:ext cx="18998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solidFill>
                  <a:schemeClr val="bg1"/>
                </a:solidFill>
                <a:latin typeface="Cambria" panose="02040503050406030204" pitchFamily="18" charset="0"/>
              </a:rPr>
              <a:t>Mario Benedetti</a:t>
            </a:r>
          </a:p>
        </p:txBody>
      </p:sp>
    </p:spTree>
  </p:cSld>
  <p:clrMapOvr>
    <a:masterClrMapping/>
  </p:clrMapOvr>
  <p:transition advClick="0" advTm="2000">
    <p:sndAc>
      <p:stSnd>
        <p:snd r:embed="rId3" name="VYoung&amp;PLee-JohnnyGuitar1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4.58333E-6 0 C 0.00937 -0.01273 0.02565 -0.03102 0.04531 -0.03102 C 0.07434 -0.03102 0.09791 -0.01204 0.09791 0.01204 C 0.09791 0.01968 0.09544 0.02685 0.09075 0.0331 C 0.09153 0.0331 4.58333E-6 0.12824 4.58333E-6 0.12917 C 4.58333E-6 0.12824 -0.09167 0.0331 -0.09102 0.0331 C -0.09571 0.02685 -0.09792 0.01968 -0.09792 0.01204 C -0.09792 -0.01204 -0.07448 -0.03102 -0.04467 -0.03102 C -0.02592 -0.03102 -0.00951 -0.01273 4.58333E-6 0 Z " pathEditMode="relative" rAng="0" ptsTypes="AAAAAAAAA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8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3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9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8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90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300"/>
                            </p:stCondLst>
                            <p:childTnLst>
                              <p:par>
                                <p:cTn id="27" presetID="10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23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6300"/>
                            </p:stCondLst>
                            <p:childTnLst>
                              <p:par>
                                <p:cTn id="41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3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6800"/>
                            </p:stCondLst>
                            <p:childTnLst>
                              <p:par>
                                <p:cTn id="52" presetID="2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7200"/>
                            </p:stCondLst>
                            <p:childTnLst>
                              <p:par>
                                <p:cTn id="69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97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7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97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27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12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97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8200"/>
                            </p:stCondLst>
                            <p:childTnLst>
                              <p:par>
                                <p:cTn id="98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21200"/>
                            </p:stCondLst>
                            <p:childTnLst>
                              <p:par>
                                <p:cTn id="102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/>
      <p:bldP spid="9" grpId="0"/>
      <p:bldP spid="11" grpId="0"/>
      <p:bldP spid="11" grpId="1"/>
      <p:bldP spid="13325" grpId="0"/>
      <p:bldP spid="13325" grpId="1"/>
      <p:bldP spid="13326" grpId="0"/>
      <p:bldP spid="13326" grpId="1"/>
      <p:bldP spid="17" grpId="0"/>
      <p:bldP spid="13" grpId="0"/>
      <p:bldP spid="6" grpId="0"/>
      <p:bldP spid="6" grpId="1"/>
      <p:bldP spid="8" grpId="0"/>
      <p:bldP spid="2" grpId="0" animBg="1"/>
      <p:bldP spid="14" grpId="0"/>
      <p:bldP spid="14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95FEE0DC-179A-44F7-B24A-EC7627DE12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EC65BF8-5CCA-4E9B-8B91-20C71D6777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1E021602-B892-466A-B4A0-FA7BBC80DC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06F70004-09D6-44D7-936F-46928D900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E8C58E78-FE11-4F01-9BCD-CFEDF41774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4FF30E8D-DA84-4518-B7AF-B198622ABA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708541A6-8068-4B78-A500-DB652FFB9B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8504F03F-058E-4E50-92D5-75ACD8807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B057BEF5-E056-454F-8B7F-89A688CE38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8AE5E69E-4BF3-4D7B-9A1B-8B1A069E7C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D7A43213-B994-4DE0-B3BD-EF4C83D3B2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0129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fade/>
      </p:transition>
    </mc:Choice>
    <mc:Fallback>
      <p:transition advClick="0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555</TotalTime>
  <Words>343</Words>
  <Application>Microsoft Office PowerPoint</Application>
  <PresentationFormat>Panorámica</PresentationFormat>
  <Paragraphs>36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Great Vibes</vt:lpstr>
      <vt:lpstr>Candara</vt:lpstr>
      <vt:lpstr>Cambria</vt:lpstr>
      <vt:lpstr>Calibri</vt:lpstr>
      <vt:lpstr>Fiolex Girls</vt:lpstr>
      <vt:lpstr>Kristen ITC</vt:lpstr>
      <vt:lpstr>Arial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 Garet</dc:creator>
  <cp:lastModifiedBy>Ines Garet</cp:lastModifiedBy>
  <cp:revision>56</cp:revision>
  <dcterms:created xsi:type="dcterms:W3CDTF">2015-12-01T17:45:10Z</dcterms:created>
  <dcterms:modified xsi:type="dcterms:W3CDTF">2021-02-19T18:46:37Z</dcterms:modified>
</cp:coreProperties>
</file>