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72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HO/d9bdvXgsvg5H8TvW3w==" hashData="f8rREc7fun3TDjrae+UwtmNScvJnP7qyB8OvZXi7t+R+BiYYf4X7eDTHtMCTpHIBbzEaaNjFfMS+tiyLS5Bvp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84" autoAdjust="0"/>
  </p:normalViewPr>
  <p:slideViewPr>
    <p:cSldViewPr>
      <p:cViewPr varScale="1">
        <p:scale>
          <a:sx n="100" d="100"/>
          <a:sy n="100" d="100"/>
        </p:scale>
        <p:origin x="468" y="3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4FF12CC-5829-E083-598A-46F9FC4C8B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41A9C26-AEE3-FE35-E03B-CB149753E6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D41D25-20AC-4F9D-BAD2-FAFEC0817FBF}" type="datetimeFigureOut">
              <a:rPr lang="es-ES"/>
              <a:pPr>
                <a:defRPr/>
              </a:pPr>
              <a:t>07/03/2025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F39F1BD7-60D1-5FEF-94D6-82B3C22C847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88FA97E1-13F6-079B-95E8-C68D013353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2210A4-F7F8-4A04-FEF9-0BCEF03B263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CEE980-DA98-B075-4659-0B380769C4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E8CC0A-2739-41FE-B700-27DF1E0B0B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>
            <a:extLst>
              <a:ext uri="{FF2B5EF4-FFF2-40B4-BE49-F238E27FC236}">
                <a16:creationId xmlns:a16="http://schemas.microsoft.com/office/drawing/2014/main" id="{F05FF812-2EE9-6A24-26B0-A9CD36613D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>
            <a:extLst>
              <a:ext uri="{FF2B5EF4-FFF2-40B4-BE49-F238E27FC236}">
                <a16:creationId xmlns:a16="http://schemas.microsoft.com/office/drawing/2014/main" id="{B8F1ECE1-04A2-DFF6-0D44-17B85CF4DB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4100" name="Marcador de número de diapositiva 3">
            <a:extLst>
              <a:ext uri="{FF2B5EF4-FFF2-40B4-BE49-F238E27FC236}">
                <a16:creationId xmlns:a16="http://schemas.microsoft.com/office/drawing/2014/main" id="{0A92F0A2-FF8E-D429-2FD6-C659DC0D07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01A676-8B24-446B-8A06-D7BDAC8FD637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AB661-D961-A683-5745-B21D799C9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721DA-DA40-5CF8-A069-24866F84B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F97C5-7EDF-EB46-E464-6283219A3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30616-56C2-4F5B-9AB3-D7CDCFD84DC8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897915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37185-E767-6483-FC45-63A446F60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362104-4743-2702-63A3-B70E98EF4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BD6E3-0576-597B-5F05-6F5D4072C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717AA-9E09-4AB4-817E-CC8FFC3EB7E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986314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5AAAB-9C46-8385-705B-CAAA2B7AC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C3796-7876-319C-1735-0A9608F06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DBE406-899A-F242-2530-140FC652D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6B098-48D3-443C-BCFC-B545CB440818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1193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CE406F-DB72-F0E1-6E22-ECA8843AC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C83E11F-BD52-8C59-3CA7-917242AB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7D69D-5AD6-2ED7-E6ED-17D13FD85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88B1-DC9A-46CF-BA9C-706E60FC40E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51536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E43CF11-07E2-CF08-74AD-D64E0D9A2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42C2CAA-2C84-578A-1B1D-15DADF987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709E32A-A6C2-014D-D136-15F20CA46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8CB30-2E00-4C7B-AFA0-DFD267CD131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14903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39C92EF-D207-284B-ABBA-D16D26A0C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375D216-3B37-D6A4-2F8A-C8AF5B04E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19D31BF-AC48-1596-554D-7C807F30F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08016-CE37-4C1B-A189-D6BAEADEF50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62429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00591AA-88F2-E59E-CF18-56E885794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696A4D8-12AA-35D6-C431-56F202253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5E657F-655F-CADD-6EE3-1A33FF91B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E896-E665-48C5-B2BB-4E3E79C4F997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22017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E679CB3-1875-D7E1-C29A-64BA5D100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0736C7-B9DD-6709-9F06-586CA288B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40D65E7-E6EE-61DA-CFB1-EAB128EB9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4F668-6C87-4316-82BE-126A21FA6FA0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845940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F7FB5C3-89BC-D4D8-C319-AD552B178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8FA9346-2674-61AA-C761-E2D4A2353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6C54E6-F06B-DBE5-41E2-09AD68E45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082CD-D3C6-4664-8945-73627471B2DF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03053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3218C-4D14-3ABE-E9BA-AA8E0CC08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32DB3-165F-6B32-B941-1623794F0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EFEAB-DA8F-92F2-A19D-E53DBECCF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F6E2D-4F11-4A5D-9C52-AE40D8A3842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38510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084087-5277-92E3-9374-5CB720081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6CFF2-BDB6-E122-B5A0-847241F08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31C21-0969-6CB5-CF9A-E7C618920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37728-A637-4734-8709-FF92B81B459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924362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8579EC-FC7A-2309-1172-DE905EDC47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CC991E3-1DC3-806F-CBA5-25F26C355E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BFEC9A-7502-ADF5-7222-D699673E4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999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5746420-66AC-F958-B8FF-0F937C51F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299A158-979B-1218-E9A7-90A0E3680F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D428-68AF-AB07-DD6D-1AEF397AB9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4746C-0E53-6428-CCE9-95ACAF2620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9C415-C817-D305-49D7-F87E6169EB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D8243E-1FE4-4F2E-949E-AB6F60D974A9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E60A609-B09D-70E1-D28F-15455F5728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347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8.jpg"/><Relationship Id="rId2" Type="http://schemas.openxmlformats.org/officeDocument/2006/relationships/audio" Target="../media/media1.wav"/><Relationship Id="rId16" Type="http://schemas.openxmlformats.org/officeDocument/2006/relationships/image" Target="../media/image12.jpg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5" Type="http://schemas.openxmlformats.org/officeDocument/2006/relationships/image" Target="../media/image11.jp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7">
            <a:extLst>
              <a:ext uri="{FF2B5EF4-FFF2-40B4-BE49-F238E27FC236}">
                <a16:creationId xmlns:a16="http://schemas.microsoft.com/office/drawing/2014/main" id="{693AECF1-98F1-EB90-1241-7BFB548F5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1" b="8071"/>
          <a:stretch/>
        </p:blipFill>
        <p:spPr bwMode="auto">
          <a:xfrm>
            <a:off x="0" y="0"/>
            <a:ext cx="12191999" cy="6813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Picture 7">
            <a:extLst>
              <a:ext uri="{FF2B5EF4-FFF2-40B4-BE49-F238E27FC236}">
                <a16:creationId xmlns:a16="http://schemas.microsoft.com/office/drawing/2014/main" id="{947A4386-5D7C-6FF4-BDB6-D4F1B8A90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0" b="17600"/>
          <a:stretch/>
        </p:blipFill>
        <p:spPr bwMode="auto">
          <a:xfrm>
            <a:off x="335359" y="1661654"/>
            <a:ext cx="8261350" cy="35675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2E6E6BE3-6E88-B97D-F674-11A1DACE0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032" y="77478"/>
            <a:ext cx="772636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6000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Aunque...</a:t>
            </a:r>
            <a:endParaRPr lang="es-ES" altLang="es-ES" sz="60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36" name="09 - Una Locura cortada(1)">
            <a:hlinkClick r:id="" action="ppaction://media"/>
            <a:extLst>
              <a:ext uri="{FF2B5EF4-FFF2-40B4-BE49-F238E27FC236}">
                <a16:creationId xmlns:a16="http://schemas.microsoft.com/office/drawing/2014/main" id="{1EBF8BCA-F2D0-FF6A-9F34-2BBD7EFD62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79976" y="7593013"/>
            <a:ext cx="609600" cy="609600"/>
          </a:xfrm>
          <a:prstGeom prst="rect">
            <a:avLst/>
          </a:prstGeom>
        </p:spPr>
      </p:pic>
      <p:pic>
        <p:nvPicPr>
          <p:cNvPr id="16" name="Picture 7">
            <a:extLst>
              <a:ext uri="{FF2B5EF4-FFF2-40B4-BE49-F238E27FC236}">
                <a16:creationId xmlns:a16="http://schemas.microsoft.com/office/drawing/2014/main" id="{C96D6EB8-2660-20EC-F4EA-286200159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0"/>
          <a:stretch/>
        </p:blipFill>
        <p:spPr bwMode="auto">
          <a:xfrm>
            <a:off x="1" y="0"/>
            <a:ext cx="12192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Picture 7">
            <a:extLst>
              <a:ext uri="{FF2B5EF4-FFF2-40B4-BE49-F238E27FC236}">
                <a16:creationId xmlns:a16="http://schemas.microsoft.com/office/drawing/2014/main" id="{F7A4EC4C-C97D-4926-F978-08A5A1088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2" b="10812"/>
          <a:stretch/>
        </p:blipFill>
        <p:spPr bwMode="auto">
          <a:xfrm>
            <a:off x="766763" y="1301750"/>
            <a:ext cx="8209557" cy="42878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Rectangle 10">
            <a:extLst>
              <a:ext uri="{FF2B5EF4-FFF2-40B4-BE49-F238E27FC236}">
                <a16:creationId xmlns:a16="http://schemas.microsoft.com/office/drawing/2014/main" id="{99E5185C-3E25-F567-B776-D002F04E8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71992" y="1874728"/>
            <a:ext cx="3024336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allá días difíciles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siempre voy a levantarme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crea que todo es inútil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seguiré de pie.</a:t>
            </a:r>
            <a:endParaRPr lang="nl-NL" altLang="es-ES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9" name="Picture 7">
            <a:extLst>
              <a:ext uri="{FF2B5EF4-FFF2-40B4-BE49-F238E27FC236}">
                <a16:creationId xmlns:a16="http://schemas.microsoft.com/office/drawing/2014/main" id="{A4AB88A4-75D3-B6E7-3A92-F69D77265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0" y="0"/>
            <a:ext cx="12192000" cy="6857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7">
            <a:extLst>
              <a:ext uri="{FF2B5EF4-FFF2-40B4-BE49-F238E27FC236}">
                <a16:creationId xmlns:a16="http://schemas.microsoft.com/office/drawing/2014/main" id="{8738B699-59FC-2587-F80B-3A0FD83C2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5" b="4605"/>
          <a:stretch/>
        </p:blipFill>
        <p:spPr bwMode="auto">
          <a:xfrm>
            <a:off x="1055688" y="938213"/>
            <a:ext cx="8283376" cy="50117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4" name="Rectangle 16">
            <a:extLst>
              <a:ext uri="{FF2B5EF4-FFF2-40B4-BE49-F238E27FC236}">
                <a16:creationId xmlns:a16="http://schemas.microsoft.com/office/drawing/2014/main" id="{47494F3D-00F9-511B-9276-4FFDCEF4A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9064" y="1874729"/>
            <a:ext cx="2771800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un día me falten ganas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veré la forma de estar de diez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mis ojos lloren en silencio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tratare de sonreír.</a:t>
            </a:r>
            <a:endParaRPr lang="es-ES" altLang="es-ES" b="1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5" name="Picture 7">
            <a:extLst>
              <a:ext uri="{FF2B5EF4-FFF2-40B4-BE49-F238E27FC236}">
                <a16:creationId xmlns:a16="http://schemas.microsoft.com/office/drawing/2014/main" id="{12D1B013-BAEB-0B47-7831-717B7D621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0" y="0"/>
            <a:ext cx="12192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Picture 7">
            <a:extLst>
              <a:ext uri="{FF2B5EF4-FFF2-40B4-BE49-F238E27FC236}">
                <a16:creationId xmlns:a16="http://schemas.microsoft.com/office/drawing/2014/main" id="{A192F8FE-4644-3195-907A-B483B5B4B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3" r="9313"/>
          <a:stretch/>
        </p:blipFill>
        <p:spPr bwMode="auto">
          <a:xfrm>
            <a:off x="1413024" y="615950"/>
            <a:ext cx="8283376" cy="5692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7" name="Rectangle 27">
            <a:extLst>
              <a:ext uri="{FF2B5EF4-FFF2-40B4-BE49-F238E27FC236}">
                <a16:creationId xmlns:a16="http://schemas.microsoft.com/office/drawing/2014/main" id="{21CFAE2A-839E-C2DB-E645-129523F7AD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4601" y="812591"/>
            <a:ext cx="2376264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me sienta sola, triste y cansada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hare que ellos no sientan mi voz callada,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falten cosas por alcanzar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continuare insistiendo.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s-ES" altLang="es-ES" b="1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8" name="Picture 7">
            <a:extLst>
              <a:ext uri="{FF2B5EF4-FFF2-40B4-BE49-F238E27FC236}">
                <a16:creationId xmlns:a16="http://schemas.microsoft.com/office/drawing/2014/main" id="{7F3B3970-3B05-1D1E-B25D-95939E427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44624"/>
            <a:ext cx="1214354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" name="Picture 7">
            <a:extLst>
              <a:ext uri="{FF2B5EF4-FFF2-40B4-BE49-F238E27FC236}">
                <a16:creationId xmlns:a16="http://schemas.microsoft.com/office/drawing/2014/main" id="{E635C249-C077-6047-42F4-362539C66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" r="2008"/>
          <a:stretch/>
        </p:blipFill>
        <p:spPr bwMode="auto">
          <a:xfrm>
            <a:off x="1819870" y="206618"/>
            <a:ext cx="8233866" cy="6391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0" name="Rectangle 27">
            <a:extLst>
              <a:ext uri="{FF2B5EF4-FFF2-40B4-BE49-F238E27FC236}">
                <a16:creationId xmlns:a16="http://schemas.microsoft.com/office/drawing/2014/main" id="{6D2F2883-DBD8-2355-BEE5-CAE68EA59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3246" y="1273018"/>
            <a:ext cx="1969418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Aunque piense que no podre llegar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mirare a mi alrededor y seguiré</a:t>
            </a:r>
            <a:b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i="1" kern="10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luchando hasta el final de cada día.</a:t>
            </a:r>
            <a:endParaRPr lang="es-ES" altLang="es-ES" b="1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31" name="Text Box 28">
            <a:extLst>
              <a:ext uri="{FF2B5EF4-FFF2-40B4-BE49-F238E27FC236}">
                <a16:creationId xmlns:a16="http://schemas.microsoft.com/office/drawing/2014/main" id="{EEB27FC1-55F5-C93B-C79F-FE8E1E9B6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6537" y="5925718"/>
            <a:ext cx="2449165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4000" i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32" name="Text Box 29">
            <a:extLst>
              <a:ext uri="{FF2B5EF4-FFF2-40B4-BE49-F238E27FC236}">
                <a16:creationId xmlns:a16="http://schemas.microsoft.com/office/drawing/2014/main" id="{4A2748C9-8EA6-6EBF-EE77-9A9FE3465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963" y="7223125"/>
            <a:ext cx="34575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/>
              <a:t>jrvallegomez@outlool.es</a:t>
            </a:r>
          </a:p>
        </p:txBody>
      </p:sp>
      <p:pic>
        <p:nvPicPr>
          <p:cNvPr id="33" name="Imagen 32" descr="Imagen que contiene oscuro, pantalla, tabla, control&#10;&#10;El contenido generado por IA puede ser incorrecto.">
            <a:extLst>
              <a:ext uri="{FF2B5EF4-FFF2-40B4-BE49-F238E27FC236}">
                <a16:creationId xmlns:a16="http://schemas.microsoft.com/office/drawing/2014/main" id="{78509D4D-0668-571A-F7F7-06037D098A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579"/>
            <a:ext cx="12192000" cy="6938578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xit" presetSubtype="2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500"/>
                            </p:stCondLst>
                            <p:childTnLst>
                              <p:par>
                                <p:cTn id="40" presetID="2" presetClass="entr" presetSubtype="4" fill="hold" grpId="2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1" presetClass="exit" presetSubtype="0" fill="hold" grpId="3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 tmFilter="0,0; .5, 0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0"/>
                            </p:stCondLst>
                            <p:childTnLst>
                              <p:par>
                                <p:cTn id="52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4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1" presetClass="exit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 tmFilter="0,0; .5, 0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9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95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925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1925" decel="100000"/>
                                        <p:tgtEl>
                                          <p:spTgt spid="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1925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1925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9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5000"/>
                            </p:stCondLst>
                            <p:childTnLst>
                              <p:par>
                                <p:cTn id="120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925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1925" decel="100000"/>
                                        <p:tgtEl>
                                          <p:spTgt spid="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5" dur="1925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7" dur="1925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72500"/>
                            </p:stCondLst>
                            <p:childTnLst>
                              <p:par>
                                <p:cTn id="134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23" grpId="0"/>
      <p:bldP spid="18" grpId="0" build="allAtOnce"/>
      <p:bldP spid="18" grpId="1" build="allAtOnce"/>
      <p:bldP spid="18" grpId="2"/>
      <p:bldP spid="18" grpId="3"/>
      <p:bldP spid="24" grpId="0"/>
      <p:bldP spid="24" grpId="1"/>
      <p:bldP spid="27" grpId="0"/>
      <p:bldP spid="27" grpId="1"/>
      <p:bldP spid="30" grpId="0"/>
      <p:bldP spid="30" grpId="1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3337FB1-2E03-133C-8AA5-6B7B58BAE4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381C987-47C7-001C-263F-6B3F80FF5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E40593B-55EF-4FF0-DFF1-002957CB7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9720F0A-23EB-096E-4F7E-813049B0C9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88E426A-4D34-7933-3E54-2B1B6130C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2588B80-3B31-0DE4-FB9E-60D29885C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18E807B-846D-3EBB-0032-9F578F188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03B1F91-A3BB-D9C9-6DB8-2832FA254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4ECE214-19EE-6F57-41B5-FE372E7F3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6D9E2C2-3C3D-D997-0EFD-2A0B3A4ED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E5D281C-878D-5C05-FF1C-A9EBA2D3F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F06F640-191B-737C-A6F0-75ABA5CFD037}"/>
              </a:ext>
            </a:extLst>
          </p:cNvPr>
          <p:cNvSpPr txBox="1"/>
          <p:nvPr/>
        </p:nvSpPr>
        <p:spPr>
          <a:xfrm>
            <a:off x="767408" y="6957392"/>
            <a:ext cx="756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6108573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131</Words>
  <Application>Microsoft Office PowerPoint</Application>
  <PresentationFormat>Panorámica</PresentationFormat>
  <Paragraphs>11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Kristen ITC</vt:lpstr>
      <vt:lpstr>Poor Richard</vt:lpstr>
      <vt:lpstr>Modèle par défaut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Aunque...</dc:title>
  <dc:subject>ppsx</dc:subject>
  <dc:creator>jrvallegomez@outlook.es</dc:creator>
  <cp:keywords>ppsx</cp:keywords>
  <cp:lastModifiedBy>jose ruiz</cp:lastModifiedBy>
  <cp:revision>22</cp:revision>
  <dcterms:created xsi:type="dcterms:W3CDTF">2008-07-07T20:32:10Z</dcterms:created>
  <dcterms:modified xsi:type="dcterms:W3CDTF">2025-03-07T09:49:59Z</dcterms:modified>
</cp:coreProperties>
</file>