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notesMasterIdLst>
    <p:notesMasterId r:id="rId7"/>
  </p:notesMasterIdLst>
  <p:sldIdLst>
    <p:sldId id="257" r:id="rId3"/>
    <p:sldId id="258" r:id="rId4"/>
    <p:sldId id="259" r:id="rId5"/>
    <p:sldId id="261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rvF+dm8kmoCJvjdeI+MDA==" hashData="jyQarDuUkEKKKd/jBRkBzl0dc0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D1DA"/>
    <a:srgbClr val="ACB5C4"/>
    <a:srgbClr val="D9CECD"/>
    <a:srgbClr val="485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BA66AA84-C37F-4B53-B151-93DF14087D65}" type="datetimeFigureOut">
              <a:rPr lang="es-ES"/>
              <a:pPr>
                <a:defRPr/>
              </a:pPr>
              <a:t>03/02/2017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5CC50EFE-C49B-4818-9C9D-E88A64E7931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243D3-577E-41FE-A0D0-3E316277D6D7}" type="datetimeFigureOut">
              <a:rPr lang="es-ES"/>
              <a:pPr>
                <a:defRPr/>
              </a:pPr>
              <a:t>03/02/2017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21419-37D3-4FD0-B253-505DC6411E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4166F9E1-D1BF-4B41-8F22-CFB78C70BE4D}" type="datetimeFigureOut">
              <a:rPr lang="es-ES"/>
              <a:pPr>
                <a:defRPr/>
              </a:pPr>
              <a:t>03/02/2017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18E8041-7167-4ECD-BFFF-32E2797CBC7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572"/>
            </a:avLst>
          </a:prstGeom>
          <a:blipFill>
            <a:blip r:embed="rId3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2053" name="4 Imagen" descr="clarisse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260350"/>
            <a:ext cx="84963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6 Imagen" descr="NN_deco_0134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33375"/>
            <a:ext cx="874871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15 CuadroTexto"/>
          <p:cNvSpPr txBox="1">
            <a:spLocks noChangeArrowheads="1"/>
          </p:cNvSpPr>
          <p:nvPr/>
        </p:nvSpPr>
        <p:spPr bwMode="auto">
          <a:xfrm>
            <a:off x="7956550" y="6308725"/>
            <a:ext cx="4064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>
                <a:solidFill>
                  <a:srgbClr val="D2C8C6"/>
                </a:solidFill>
                <a:latin typeface="Monotype Corsiva" pitchFamily="66" charset="0"/>
              </a:rPr>
              <a:t>KtS</a:t>
            </a:r>
          </a:p>
        </p:txBody>
      </p:sp>
      <p:sp>
        <p:nvSpPr>
          <p:cNvPr id="19" name="18 Rectángulo"/>
          <p:cNvSpPr/>
          <p:nvPr/>
        </p:nvSpPr>
        <p:spPr>
          <a:xfrm>
            <a:off x="2843808" y="3645024"/>
            <a:ext cx="2672526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E4EDF8"/>
                </a:solidFill>
                <a:latin typeface="Monotype Corsiva" pitchFamily="66" charset="0"/>
              </a:rPr>
              <a:t>     Candela Martí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i="1" dirty="0">
                <a:solidFill>
                  <a:srgbClr val="E4EDF8"/>
                </a:solidFill>
                <a:latin typeface="Monotype Corsiva" pitchFamily="66" charset="0"/>
              </a:rPr>
              <a:t>  Sant Cugat del Vallès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E4EDF8"/>
                </a:solidFill>
                <a:latin typeface="Monotype Corsiva" pitchFamily="66" charset="0"/>
              </a:rPr>
              <a:t>        - Barcelona -</a:t>
            </a:r>
            <a:endParaRPr lang="es-ES" sz="2400" b="1" dirty="0">
              <a:solidFill>
                <a:srgbClr val="E4EDF8"/>
              </a:solidFill>
              <a:latin typeface="Monotype Corsiva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2555776" y="2924944"/>
            <a:ext cx="3509294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E4EDF8"/>
                </a:solidFill>
                <a:latin typeface="Monotype Corsiva" pitchFamily="66" charset="0"/>
              </a:rPr>
              <a:t>AÚN QUEDA TIEMPO</a:t>
            </a:r>
          </a:p>
        </p:txBody>
      </p:sp>
      <p:pic>
        <p:nvPicPr>
          <p:cNvPr id="2058" name="21 Imagen" descr="2423 - woman - LB TUBES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425" y="0"/>
            <a:ext cx="3522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9" descr="D:\Azalee\Maryse MR\MR_Jonquille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413" y="5559425"/>
            <a:ext cx="1828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26 Imagen" descr="objet002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388" y="5373688"/>
            <a:ext cx="1828800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27 Imagen" descr="objet003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6013" y="5157788"/>
            <a:ext cx="1727200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8" descr="D:\Azalee\Isa\objet008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4213" y="6021388"/>
            <a:ext cx="1108075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13 Imagen" descr="SL0015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9750" y="4365625"/>
            <a:ext cx="2303463" cy="218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solidFill>
            <a:srgbClr val="ACB5C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5" name="1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48536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5292080" y="1988840"/>
            <a:ext cx="3768980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rgbClr val="ACB5C4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323528" y="260648"/>
            <a:ext cx="543739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485366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18" name="17 Rayo"/>
          <p:cNvSpPr/>
          <p:nvPr/>
        </p:nvSpPr>
        <p:spPr>
          <a:xfrm rot="832455">
            <a:off x="-1878898" y="240238"/>
            <a:ext cx="11767258" cy="5283998"/>
          </a:xfrm>
          <a:prstGeom prst="lightningBol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1" name="20 CuadroTexto"/>
          <p:cNvSpPr txBox="1"/>
          <p:nvPr/>
        </p:nvSpPr>
        <p:spPr>
          <a:xfrm>
            <a:off x="6300192" y="1052736"/>
            <a:ext cx="180850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rgbClr val="ACB5C4"/>
                </a:solidFill>
                <a:latin typeface="Monotype Corsiva" pitchFamily="66" charset="0"/>
              </a:rPr>
              <a:t>StellMar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395536" y="5445224"/>
            <a:ext cx="2653290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rgbClr val="ACB5C4"/>
                </a:solidFill>
                <a:latin typeface="Monotype Corsiva" pitchFamily="66" charset="0"/>
              </a:rPr>
              <a:t>Sin fines de lucro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4355976" y="5445224"/>
            <a:ext cx="262123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ACB5C4"/>
                </a:solidFill>
                <a:latin typeface="Monotype Corsiva" pitchFamily="66" charset="0"/>
              </a:rPr>
              <a:t>Avance automático</a:t>
            </a:r>
          </a:p>
        </p:txBody>
      </p:sp>
      <p:pic>
        <p:nvPicPr>
          <p:cNvPr id="25" name="24 Imagen" descr="objet003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72000" y="2924175"/>
            <a:ext cx="1828800" cy="183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8281">
    <p:sndAc>
      <p:stSnd>
        <p:snd r:embed="rId2" name="MICHAEL HOPPE - Through the wind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572"/>
            </a:avLst>
          </a:prstGeom>
          <a:blipFill>
            <a:blip r:embed="rId2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077" name="4 Imagen" descr="clarisse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60350"/>
            <a:ext cx="84963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6 Imagen" descr="NN_deco_013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3375"/>
            <a:ext cx="874871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15 CuadroTexto"/>
          <p:cNvSpPr txBox="1">
            <a:spLocks noChangeArrowheads="1"/>
          </p:cNvSpPr>
          <p:nvPr/>
        </p:nvSpPr>
        <p:spPr bwMode="auto">
          <a:xfrm>
            <a:off x="7956550" y="6308725"/>
            <a:ext cx="4064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>
                <a:solidFill>
                  <a:srgbClr val="D2C8C6"/>
                </a:solidFill>
                <a:latin typeface="Monotype Corsiva" pitchFamily="66" charset="0"/>
              </a:rPr>
              <a:t>KtS</a:t>
            </a:r>
          </a:p>
        </p:txBody>
      </p:sp>
      <p:sp>
        <p:nvSpPr>
          <p:cNvPr id="3080" name="5 CuadroTexto"/>
          <p:cNvSpPr txBox="1">
            <a:spLocks noChangeArrowheads="1"/>
          </p:cNvSpPr>
          <p:nvPr/>
        </p:nvSpPr>
        <p:spPr bwMode="auto">
          <a:xfrm>
            <a:off x="3203575" y="981075"/>
            <a:ext cx="267493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¿Quién transita mis secos arenales</a:t>
            </a:r>
          </a:p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sin mirarme a los ojos, dulcemente,</a:t>
            </a:r>
          </a:p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sin aceptar mis penas ni mi suerte,</a:t>
            </a:r>
          </a:p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sin saberme siquiera y sin amarme?</a:t>
            </a:r>
          </a:p>
        </p:txBody>
      </p:sp>
      <p:sp>
        <p:nvSpPr>
          <p:cNvPr id="3081" name="12 CuadroTexto"/>
          <p:cNvSpPr txBox="1">
            <a:spLocks noChangeArrowheads="1"/>
          </p:cNvSpPr>
          <p:nvPr/>
        </p:nvSpPr>
        <p:spPr bwMode="auto">
          <a:xfrm>
            <a:off x="3132138" y="2133600"/>
            <a:ext cx="26908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Peregrino cualquiera que no sabe</a:t>
            </a:r>
          </a:p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ni entiende la raíz de mis vaivenes,</a:t>
            </a:r>
          </a:p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estulto compañero, verso breve,</a:t>
            </a:r>
          </a:p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incapaz de sanar mis oquedades.</a:t>
            </a:r>
          </a:p>
        </p:txBody>
      </p:sp>
      <p:sp>
        <p:nvSpPr>
          <p:cNvPr id="3082" name="13 CuadroTexto"/>
          <p:cNvSpPr txBox="1">
            <a:spLocks noChangeArrowheads="1"/>
          </p:cNvSpPr>
          <p:nvPr/>
        </p:nvSpPr>
        <p:spPr bwMode="auto">
          <a:xfrm>
            <a:off x="2916238" y="3213100"/>
            <a:ext cx="28813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Hasta aquí he llegado en mi condena</a:t>
            </a:r>
          </a:p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transitar al lado del silencio.</a:t>
            </a:r>
          </a:p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 que tanto esperé no ha acontecido.</a:t>
            </a:r>
          </a:p>
        </p:txBody>
      </p:sp>
      <p:sp>
        <p:nvSpPr>
          <p:cNvPr id="3083" name="14 CuadroTexto"/>
          <p:cNvSpPr txBox="1">
            <a:spLocks noChangeArrowheads="1"/>
          </p:cNvSpPr>
          <p:nvPr/>
        </p:nvSpPr>
        <p:spPr bwMode="auto">
          <a:xfrm>
            <a:off x="3132138" y="4149725"/>
            <a:ext cx="27114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Tan solitaria estoy en mi quimera,</a:t>
            </a:r>
          </a:p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tan mísera, tan rala y sin sentido</a:t>
            </a:r>
          </a:p>
          <a:p>
            <a:pPr algn="ctr"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tan sólo me escolta mi lamento.</a:t>
            </a:r>
          </a:p>
          <a:p>
            <a:pPr algn="ctr">
              <a:defRPr/>
            </a:pPr>
            <a:endParaRPr lang="es-ES" sz="1600" dirty="0">
              <a:solidFill>
                <a:srgbClr val="CCD1D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084" name="15 CuadroTexto"/>
          <p:cNvSpPr txBox="1">
            <a:spLocks noChangeArrowheads="1"/>
          </p:cNvSpPr>
          <p:nvPr/>
        </p:nvSpPr>
        <p:spPr bwMode="auto">
          <a:xfrm>
            <a:off x="3203575" y="4941888"/>
            <a:ext cx="287178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Mas, aún queda tiempo</a:t>
            </a:r>
          </a:p>
          <a:p>
            <a:pPr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vislumbrar la luz de un orto nuevo</a:t>
            </a:r>
          </a:p>
          <a:p>
            <a:pPr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que, sutil, me redima de este sino.</a:t>
            </a:r>
          </a:p>
          <a:p>
            <a:pPr>
              <a:defRPr/>
            </a:pPr>
            <a:endParaRPr lang="es-ES" sz="1600" dirty="0">
              <a:solidFill>
                <a:srgbClr val="CCD1D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085" name="16 CuadroTexto"/>
          <p:cNvSpPr txBox="1">
            <a:spLocks noChangeArrowheads="1"/>
          </p:cNvSpPr>
          <p:nvPr/>
        </p:nvSpPr>
        <p:spPr bwMode="auto">
          <a:xfrm>
            <a:off x="3851275" y="5805488"/>
            <a:ext cx="12509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dirty="0">
                <a:solidFill>
                  <a:srgbClr val="CCD1D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Candela Martí</a:t>
            </a:r>
          </a:p>
        </p:txBody>
      </p:sp>
      <p:pic>
        <p:nvPicPr>
          <p:cNvPr id="3086" name="17 Imagen" descr="2423 - woman - LB TUBES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0"/>
            <a:ext cx="3522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9" descr="D:\Azalee\Maryse MR\MR_Jonquille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413" y="5559425"/>
            <a:ext cx="1828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26 Imagen" descr="objet002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5373688"/>
            <a:ext cx="1828800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27 Imagen" descr="objet003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6013" y="5157788"/>
            <a:ext cx="1727200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8" descr="D:\Azalee\Isa\objet00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4213" y="6021388"/>
            <a:ext cx="1108075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21 Imagen" descr="SL0015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750" y="4365625"/>
            <a:ext cx="2303463" cy="218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323528" y="260648"/>
            <a:ext cx="543739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485366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4139952" y="2996952"/>
            <a:ext cx="904415" cy="646331"/>
          </a:xfrm>
          <a:prstGeom prst="rect">
            <a:avLst/>
          </a:prstGeom>
          <a:noFill/>
        </p:spPr>
        <p:txBody>
          <a:bodyPr wrap="none">
            <a:prstTxWarp prst="textInflateBottom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srgbClr val="CCD1DA"/>
                </a:solidFill>
                <a:latin typeface="Monotype Corsiva" pitchFamily="66" charset="0"/>
              </a:rPr>
              <a:t>Mar</a:t>
            </a:r>
          </a:p>
        </p:txBody>
      </p:sp>
    </p:spTree>
  </p:cSld>
  <p:clrMapOvr>
    <a:masterClrMapping/>
  </p:clrMapOvr>
  <p:transition spd="slow" advClick="0" advTm="859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8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4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6000"/>
                            </p:stCondLst>
                            <p:childTnLst>
                              <p:par>
                                <p:cTn id="53" presetID="24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360"/>
                            </p:stCondLst>
                            <p:childTnLst>
                              <p:par>
                                <p:cTn id="56" presetID="42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  <p:bldP spid="3080" grpId="1"/>
      <p:bldP spid="3081" grpId="0"/>
      <p:bldP spid="3081" grpId="1"/>
      <p:bldP spid="3082" grpId="0"/>
      <p:bldP spid="3082" grpId="1"/>
      <p:bldP spid="3083" grpId="0"/>
      <p:bldP spid="3083" grpId="1"/>
      <p:bldP spid="3084" grpId="0"/>
      <p:bldP spid="3084" grpId="1"/>
      <p:bldP spid="3085" grpId="0"/>
      <p:bldP spid="308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75856" y="3284984"/>
            <a:ext cx="2116285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ACB5C4"/>
                </a:solidFill>
                <a:latin typeface="Monotype Corsiva" pitchFamily="66" charset="0"/>
              </a:rPr>
              <a:t>Tubes :LB-Isa-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203848" y="4005064"/>
            <a:ext cx="367240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 err="1" smtClean="0">
                <a:solidFill>
                  <a:srgbClr val="ACB5C4"/>
                </a:solidFill>
                <a:latin typeface="Monotype Corsiva" pitchFamily="66" charset="0"/>
              </a:rPr>
              <a:t>Música:Michael</a:t>
            </a:r>
            <a:r>
              <a:rPr lang="es-ES" sz="2800" dirty="0" smtClean="0">
                <a:solidFill>
                  <a:srgbClr val="ACB5C4"/>
                </a:solidFill>
                <a:latin typeface="Monotype Corsiva" pitchFamily="66" charset="0"/>
              </a:rPr>
              <a:t>  </a:t>
            </a:r>
            <a:r>
              <a:rPr lang="es-ES" sz="2800" dirty="0" err="1" smtClean="0">
                <a:solidFill>
                  <a:srgbClr val="ACB5C4"/>
                </a:solidFill>
                <a:latin typeface="Monotype Corsiva" pitchFamily="66" charset="0"/>
              </a:rPr>
              <a:t>Hoppe</a:t>
            </a:r>
            <a:endParaRPr lang="es-ES" sz="2800" dirty="0">
              <a:solidFill>
                <a:srgbClr val="ACB5C4"/>
              </a:solidFill>
              <a:latin typeface="Monotype Corsiva" pitchFamily="66" charset="0"/>
            </a:endParaRPr>
          </a:p>
        </p:txBody>
      </p:sp>
      <p:sp>
        <p:nvSpPr>
          <p:cNvPr id="4100" name="3 CuadroTexto"/>
          <p:cNvSpPr txBox="1">
            <a:spLocks noChangeArrowheads="1"/>
          </p:cNvSpPr>
          <p:nvPr/>
        </p:nvSpPr>
        <p:spPr bwMode="auto">
          <a:xfrm>
            <a:off x="2484438" y="20605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915816" y="1700808"/>
            <a:ext cx="3092513" cy="138499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>
                <a:solidFill>
                  <a:srgbClr val="ACB5C4"/>
                </a:solidFill>
                <a:latin typeface="Monotype Corsiva" pitchFamily="66" charset="0"/>
              </a:rPr>
              <a:t>     Candela Martí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i="1" dirty="0">
                <a:solidFill>
                  <a:srgbClr val="ACB5C4"/>
                </a:solidFill>
                <a:latin typeface="Monotype Corsiva" pitchFamily="66" charset="0"/>
              </a:rPr>
              <a:t>  Sant Cugat del Vallès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>
                <a:solidFill>
                  <a:srgbClr val="ACB5C4"/>
                </a:solidFill>
                <a:latin typeface="Monotype Corsiva" pitchFamily="66" charset="0"/>
              </a:rPr>
              <a:t>        Barcelona </a:t>
            </a:r>
            <a:endParaRPr lang="es-ES" sz="2800" b="1" dirty="0">
              <a:solidFill>
                <a:srgbClr val="ACB5C4"/>
              </a:solidFill>
              <a:latin typeface="Monotype Corsiva" pitchFamily="66" charset="0"/>
            </a:endParaRPr>
          </a:p>
        </p:txBody>
      </p:sp>
      <p:sp>
        <p:nvSpPr>
          <p:cNvPr id="6" name="5 CuadroTexto">
            <a:hlinkClick r:id="rId2"/>
          </p:cNvPr>
          <p:cNvSpPr txBox="1"/>
          <p:nvPr/>
        </p:nvSpPr>
        <p:spPr>
          <a:xfrm>
            <a:off x="3203848" y="5805264"/>
            <a:ext cx="270138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u="sng" dirty="0">
                <a:solidFill>
                  <a:srgbClr val="ACB5C4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4509120"/>
            <a:ext cx="5226111" cy="80021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ACB5C4"/>
                </a:solidFill>
                <a:latin typeface="Monotype Corsiva" pitchFamily="66" charset="0"/>
              </a:rPr>
              <a:t>Presentación realizada en Buenos Aires </a:t>
            </a:r>
          </a:p>
          <a:p>
            <a:pPr>
              <a:defRPr/>
            </a:pPr>
            <a:endParaRPr lang="es-ES" dirty="0">
              <a:solidFill>
                <a:srgbClr val="ACB5C4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707904" y="4941168"/>
            <a:ext cx="123623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ACB5C4"/>
                </a:solidFill>
              </a:rPr>
              <a:t>Argentina </a:t>
            </a:r>
          </a:p>
        </p:txBody>
      </p:sp>
      <p:sp>
        <p:nvSpPr>
          <p:cNvPr id="9" name="8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3708400" y="5373688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8C4A6D-8812-496E-809B-14CA849E34B3}" type="datetime1">
              <a:rPr lang="es-ES" sz="2000" smtClean="0">
                <a:solidFill>
                  <a:srgbClr val="ACB5C4"/>
                </a:solidFill>
                <a:latin typeface="Monotype Corsiva" pitchFamily="66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03/02/2017</a:t>
            </a:fld>
            <a:endParaRPr lang="es-ES" sz="2000" smtClean="0">
              <a:solidFill>
                <a:srgbClr val="ACB5C4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21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193</Words>
  <Application>Microsoft Office PowerPoint</Application>
  <PresentationFormat>Presentación en pantalla (4:3)</PresentationFormat>
  <Paragraphs>42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2_Tema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Aun queda tiempo</dc:title>
  <dc:subject>Candela Martì</dc:subject>
  <dc:creator>Mar</dc:creator>
  <cp:keywords>Poema</cp:keywords>
  <cp:lastModifiedBy>Mar</cp:lastModifiedBy>
  <cp:revision>16</cp:revision>
  <dcterms:created xsi:type="dcterms:W3CDTF">2017-01-31T18:43:43Z</dcterms:created>
  <dcterms:modified xsi:type="dcterms:W3CDTF">2017-02-03T13:47:10Z</dcterms:modified>
</cp:coreProperties>
</file>