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dLDPVoaTWUN05Z6ct0ycg==" hashData="ZSYQn4cl2OD0ajseK+5mTRhTT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4320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9655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2098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7100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3325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28063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44102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5296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62677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08238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33912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7F262-07EB-4148-BFB1-2CEEF284CFAE}" type="datetimeFigureOut">
              <a:rPr lang="es-AR" smtClean="0"/>
              <a:t>17/12/2014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49047-061A-4F02-B5CB-4E352E3D5483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52382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691680" y="2573644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Aún no estoy preparado…</a:t>
            </a:r>
            <a:endParaRPr lang="es-AR" sz="3600" b="1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73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dir="in"/>
      </p:transition>
    </mc:Choice>
    <mc:Fallback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338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pull/>
        <p:sndAc>
          <p:stSnd>
            <p:snd r:embed="rId2" name="aun_no_estoy_preparado.wav"/>
          </p:stSnd>
        </p:sndAc>
      </p:transition>
    </mc:Choice>
    <mc:Fallback>
      <p:transition spd="slow">
        <p:pull/>
        <p:sndAc>
          <p:stSnd>
            <p:snd r:embed="rId2" name="aun_no_estoy_preparad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118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670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03884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54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7797">
            <a:off x="728425" y="2308597"/>
            <a:ext cx="2715047" cy="240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963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73" y="1287323"/>
            <a:ext cx="2891080" cy="330409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5477">
            <a:off x="350399" y="1374006"/>
            <a:ext cx="2937722" cy="259782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1164">
            <a:off x="3272927" y="1010440"/>
            <a:ext cx="21907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3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788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057" y="1196752"/>
            <a:ext cx="4260127" cy="426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1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84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309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66990">
            <a:off x="1157076" y="138852"/>
            <a:ext cx="1585359" cy="1811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29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846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Bar/>
      </p:transition>
    </mc:Choice>
    <mc:Fallback>
      <p:transition spd="slow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4844008" y="3284984"/>
            <a:ext cx="38884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	Poesía Recitada</a:t>
            </a:r>
          </a:p>
          <a:p>
            <a:endParaRPr lang="es-ES" sz="2000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 </a:t>
            </a:r>
            <a:r>
              <a:rPr lang="es-ES" sz="2000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Titulo:Aún</a:t>
            </a:r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 no estoy preparado </a:t>
            </a:r>
          </a:p>
          <a:p>
            <a:endParaRPr lang="es-ES" sz="2000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Autor: Pablo Neruda</a:t>
            </a:r>
          </a:p>
          <a:p>
            <a:endParaRPr lang="es-ES" sz="2000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Imágenes: Internet</a:t>
            </a:r>
          </a:p>
          <a:p>
            <a:endParaRPr lang="es-ES" sz="2000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  <a:p>
            <a:r>
              <a:rPr lang="es-ES" sz="2000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Diseño:Andres</a:t>
            </a:r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 </a:t>
            </a:r>
            <a:r>
              <a:rPr lang="es-ES" sz="2000" i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Vazquez</a:t>
            </a:r>
            <a:r>
              <a:rPr lang="es-ES" sz="20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 </a:t>
            </a:r>
          </a:p>
          <a:p>
            <a:r>
              <a:rPr lang="es-ES" dirty="0"/>
              <a:t>	</a:t>
            </a:r>
            <a:endParaRPr lang="es-AR" dirty="0"/>
          </a:p>
        </p:txBody>
      </p:sp>
      <p:sp>
        <p:nvSpPr>
          <p:cNvPr id="4" name="3 CuadroTexto"/>
          <p:cNvSpPr txBox="1"/>
          <p:nvPr/>
        </p:nvSpPr>
        <p:spPr>
          <a:xfrm>
            <a:off x="2683768" y="981599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itchFamily="82" charset="0"/>
              </a:rPr>
              <a:t>Que tengas un excelente día</a:t>
            </a:r>
            <a:endParaRPr lang="es-AR" sz="2400" i="1" dirty="0">
              <a:solidFill>
                <a:schemeClr val="accent6">
                  <a:lumMod val="20000"/>
                  <a:lumOff val="80000"/>
                </a:schemeClr>
              </a:solidFill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74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AR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AR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70</Words>
  <Application>Microsoft Office PowerPoint</Application>
  <PresentationFormat>Presentación en pantalla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8</cp:revision>
  <dcterms:created xsi:type="dcterms:W3CDTF">2014-12-17T16:17:36Z</dcterms:created>
  <dcterms:modified xsi:type="dcterms:W3CDTF">2014-12-17T18:19:27Z</dcterms:modified>
</cp:coreProperties>
</file>