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5ouAijo8YaJQ4Ke8Wyvkg==" hashData="Glh2nH72zRainl70BOuY4IS3wWTTxP4RAP78E3dj4Dhl6m4GlmAeL2S+ToKjsdmlmChrgLa+XgeTjx0cUdYOt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3" autoAdjust="0"/>
    <p:restoredTop sz="94660"/>
  </p:normalViewPr>
  <p:slideViewPr>
    <p:cSldViewPr snapToGrid="0">
      <p:cViewPr>
        <p:scale>
          <a:sx n="90" d="100"/>
          <a:sy n="90" d="100"/>
        </p:scale>
        <p:origin x="4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9DBD57-5130-43B9-A9D3-DB01763C2C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D2CC727-EC1D-4505-9E40-98E6888347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9BD46CF-BB7C-43B0-880A-179F53719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CEAA-FF1C-4B9C-AE00-FBB7263E71D5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A0AF17-904B-4C8F-A91C-781ED7AE6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53BD149-4B3F-426B-B392-A13FEECE4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93BEE-52FD-4BE7-8171-61BC2291C6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695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923AF0-3D1B-4ACB-B7B8-7F9A3F045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BFD3A20-81D6-48A4-BB75-1E2ACB07FC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7BB6072-AC6A-4640-A337-C2A289B49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CEAA-FF1C-4B9C-AE00-FBB7263E71D5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7E890DF-C4D9-45A7-BDAD-DB39144AA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2305476-F705-4DC8-95E9-6C0ABC910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93BEE-52FD-4BE7-8171-61BC2291C6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6969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0205C4-1094-4CBE-A48D-DDDA552E4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E6B7BDD-9D84-4ED0-8C1B-1686839EC5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7ED544-9D24-44ED-9B45-8655132A4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CEAA-FF1C-4B9C-AE00-FBB7263E71D5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AA5C356-7746-440F-A8A7-464981832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2A704AB-BBEC-4CFB-B9A4-ABB9CD190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93BEE-52FD-4BE7-8171-61BC2291C6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4558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A57261-62F7-486E-A17D-052C7A682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540C8B-8377-422B-8F31-E4C3D52C25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C60568F-3D30-4D35-8A58-9DD5362862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C729D65-5D25-4057-BF21-66DCA642A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CEAA-FF1C-4B9C-AE00-FBB7263E71D5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1E538E4-B920-4214-B7EF-172A7C5C1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658E444-6D33-43FC-802B-E3E1FC768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93BEE-52FD-4BE7-8171-61BC2291C6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6973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48C456-BC42-483B-9DD6-49BB32E8B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908BC16-4566-4F0E-85E9-06A3779CF8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A0AA9F9-A96C-446F-B38E-D19115D266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946C868-DE7D-4650-B12F-837D575FC1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B4304F6-0F26-4947-A70A-B6A475A1E3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7DD3884-9D44-4F57-ADAC-1DBB215BC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CEAA-FF1C-4B9C-AE00-FBB7263E71D5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F2473EA-1227-4DA0-83B0-21869839D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7C62238-1CA6-4979-A6CD-28C71DD10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93BEE-52FD-4BE7-8171-61BC2291C6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9649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BCE525-2B75-4F9E-888D-8E87E979E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CFA2CC7-6BB0-48C2-B163-AA3BFB029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CEAA-FF1C-4B9C-AE00-FBB7263E71D5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8C16568-41D8-4ED8-A18D-4BD7E7B7F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6273C33-6A11-4507-BA28-173A254C3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93BEE-52FD-4BE7-8171-61BC2291C6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8025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FD7CB36-EB8A-44DD-A765-4742CA94A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CEAA-FF1C-4B9C-AE00-FBB7263E71D5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D89729B-12C6-42EF-81A2-643FF6C66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F982A00-C171-4ED6-9C25-5F9BA42EA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93BEE-52FD-4BE7-8171-61BC2291C6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7801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F19311-C473-4FF2-A41A-DF3231A73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3C4339-CFC3-4DDA-BC65-B373AC70E1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FAF035A-46A2-406E-BAE9-F63B94BB3B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D6C6E9E-1645-4871-89DD-DC2E7E53F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CEAA-FF1C-4B9C-AE00-FBB7263E71D5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35159C4-5DD3-4F9D-A7C5-7CD5E72E5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DB3A699-C46F-4E59-89E5-5F64BF1F3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93BEE-52FD-4BE7-8171-61BC2291C6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5730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3AD721-0539-46FA-AFD6-2091D1638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1A8B940-992D-408D-A6E4-38EDB1CA3D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49AE93B-363C-4054-8CCA-ADD48853F7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A116CFB-DA2F-49B4-9C6F-7580F7053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CEAA-FF1C-4B9C-AE00-FBB7263E71D5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CE1868E-4BDA-4E87-ACF5-0303CC437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EA772A0-6659-47B9-BC12-F744FF99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93BEE-52FD-4BE7-8171-61BC2291C6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2056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380308-C4FC-4305-A267-5E0DD839A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CB4D1E2-E2B0-4ABE-8228-79739D0266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9ECBB7-F858-49FD-A0F5-E85D9FEDC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CEAA-FF1C-4B9C-AE00-FBB7263E71D5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E99327C-EE30-4C67-B19D-B8E9914BF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387318A-531D-4451-84B9-619D18CCC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93BEE-52FD-4BE7-8171-61BC2291C6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9910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9ED73C8-0855-42D8-AC2D-D3F856D3A4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C3D933C-FF88-46BD-A8A8-588EE51354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566075F-B327-4E03-83D0-856849BCC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FCEAA-FF1C-4B9C-AE00-FBB7263E71D5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F1FB020-37D0-494D-8816-B7AF13FC8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5F9D538-6E9E-4B85-B401-4986AD28D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93BEE-52FD-4BE7-8171-61BC2291C6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15878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8B3006-AF8C-73AE-3CD6-D73BDE7BFE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10246ED-BF08-4B5F-6730-C8ADF3A4CA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0C070F-C376-E6A0-41BC-F86F2A32C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802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78571BF-3342-45B0-A7B1-89A307B32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840EF5B-B48F-4D2E-A64C-BE5FA2CED6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EF67EAC-4FA5-4CE2-A314-ED14C4E726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FCEAA-FF1C-4B9C-AE00-FBB7263E71D5}" type="datetimeFigureOut">
              <a:rPr lang="es-ES" smtClean="0"/>
              <a:t>13/06/2024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9373B19-64CB-4001-BEAB-EA6EF9B94A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B10E783-0D8E-4808-B64A-A9E5FDB724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F93BEE-52FD-4BE7-8171-61BC2291C6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2687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F5B71BF-4B92-1838-1B62-F58238D495F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63077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jpg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3" name="Picture 19">
            <a:extLst>
              <a:ext uri="{FF2B5EF4-FFF2-40B4-BE49-F238E27FC236}">
                <a16:creationId xmlns:a16="http://schemas.microsoft.com/office/drawing/2014/main" id="{AA90F6E3-5B9D-45F0-AA36-CD51B4F9ED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449435" y="894523"/>
            <a:ext cx="5742561" cy="50689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66" name="Rectangle 22">
            <a:extLst>
              <a:ext uri="{FF2B5EF4-FFF2-40B4-BE49-F238E27FC236}">
                <a16:creationId xmlns:a16="http://schemas.microsoft.com/office/drawing/2014/main" id="{4EA98FBD-78A5-4781-B5FF-FCCF228889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735" y="1413063"/>
            <a:ext cx="3715966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  <a:t>En las nubes te busco en los perfiles</a:t>
            </a:r>
            <a:b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  <a:t>que esculpe sobre el cielo la montaña.</a:t>
            </a:r>
            <a:b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  <a:t>En el canto del ave que se ensaña</a:t>
            </a:r>
            <a:b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  <a:t>gritándome tu nombre en los cantiles</a:t>
            </a:r>
            <a:r>
              <a:rPr lang="es-ES" altLang="es-ES" sz="3200" i="1" dirty="0">
                <a:latin typeface="Bell MT" panose="02020503060305020303" pitchFamily="18" charset="0"/>
              </a:rPr>
              <a:t>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9C0D7F2-B6D7-45DE-9C66-88D7F18072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49434" y="894523"/>
            <a:ext cx="5742562" cy="5068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3E3F915F-E5A2-4459-8523-5C7D09949FEE}"/>
              </a:ext>
            </a:extLst>
          </p:cNvPr>
          <p:cNvSpPr txBox="1"/>
          <p:nvPr/>
        </p:nvSpPr>
        <p:spPr>
          <a:xfrm>
            <a:off x="0" y="282059"/>
            <a:ext cx="644943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5400" i="1" dirty="0">
                <a:solidFill>
                  <a:srgbClr val="99CCFF"/>
                </a:solidFill>
                <a:latin typeface="Bell MT" panose="02020503060305020303" pitchFamily="18" charset="0"/>
              </a:rPr>
              <a:t>Así te busco amor</a:t>
            </a:r>
            <a:endParaRPr lang="es-ES" sz="5400" dirty="0">
              <a:latin typeface="Bell MT" panose="02020503060305020303" pitchFamily="18" charset="0"/>
            </a:endParaRPr>
          </a:p>
        </p:txBody>
      </p:sp>
      <p:pic>
        <p:nvPicPr>
          <p:cNvPr id="16" name="audmuy ddbuenaaaio1(1)">
            <a:hlinkClick r:id="" action="ppaction://media"/>
            <a:extLst>
              <a:ext uri="{FF2B5EF4-FFF2-40B4-BE49-F238E27FC236}">
                <a16:creationId xmlns:a16="http://schemas.microsoft.com/office/drawing/2014/main" id="{67E24014-9C91-E41D-AB53-D50C4D8161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17982" y="7298769"/>
            <a:ext cx="609600" cy="6096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966EBA99-DA0D-686C-BB90-D9FB5B440E5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49656" y="894522"/>
            <a:ext cx="5642340" cy="5068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28">
            <a:extLst>
              <a:ext uri="{FF2B5EF4-FFF2-40B4-BE49-F238E27FC236}">
                <a16:creationId xmlns:a16="http://schemas.microsoft.com/office/drawing/2014/main" id="{94DC86BA-72F9-4CD6-F51A-1D7C04DA6E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439711" y="923925"/>
            <a:ext cx="5752287" cy="50188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33">
            <a:extLst>
              <a:ext uri="{FF2B5EF4-FFF2-40B4-BE49-F238E27FC236}">
                <a16:creationId xmlns:a16="http://schemas.microsoft.com/office/drawing/2014/main" id="{169C1FD3-00A6-2A70-0D0C-A9D2B3F05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9966" y="1408698"/>
            <a:ext cx="3608962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  <a:t>En los reflejos, breves y sutiles</a:t>
            </a:r>
            <a:b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  <a:t>con que el sol de la tarde el mar araña,</a:t>
            </a:r>
            <a:b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  <a:t>En la voz de cristal que mi oído engaña,</a:t>
            </a:r>
            <a:b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  <a:t>mezclada entre las risas infantiles </a:t>
            </a:r>
            <a:endParaRPr lang="nl-NL" altLang="es-ES" sz="3200" i="1" dirty="0">
              <a:solidFill>
                <a:srgbClr val="99CCFF"/>
              </a:solidFill>
              <a:latin typeface="Bell MT" panose="02020503060305020303" pitchFamily="18" charset="0"/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0F5744F4-6861-CE21-4A2E-D48A4EA8AC1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17759" y="923924"/>
            <a:ext cx="5674241" cy="501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Picture 35">
            <a:extLst>
              <a:ext uri="{FF2B5EF4-FFF2-40B4-BE49-F238E27FC236}">
                <a16:creationId xmlns:a16="http://schemas.microsoft.com/office/drawing/2014/main" id="{8FFD59EC-C4D5-EEC9-1AEC-F3944CF2F8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420255" y="894946"/>
            <a:ext cx="5771745" cy="50486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37">
            <a:extLst>
              <a:ext uri="{FF2B5EF4-FFF2-40B4-BE49-F238E27FC236}">
                <a16:creationId xmlns:a16="http://schemas.microsoft.com/office/drawing/2014/main" id="{059C01B7-3568-7796-D1E4-5DD92A0DED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648" y="894946"/>
            <a:ext cx="4763386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  <a:t>Así te busco, amor, impenitente,</a:t>
            </a:r>
            <a:b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  <a:t>mientras cada mañana, es la primera</a:t>
            </a:r>
            <a:b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99CCFF"/>
                </a:solidFill>
                <a:latin typeface="Bell MT" panose="02020503060305020303" pitchFamily="18" charset="0"/>
              </a:rPr>
              <a:t>en que mi mano encuentra tu vacío </a:t>
            </a:r>
            <a:endParaRPr lang="nl-NL" altLang="es-ES" sz="3200" i="1" dirty="0">
              <a:solidFill>
                <a:srgbClr val="99CCFF"/>
              </a:solidFill>
              <a:latin typeface="Bell MT" panose="02020503060305020303" pitchFamily="18" charset="0"/>
            </a:endParaRP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BFDDC8B9-B75C-7325-BF95-490B59B49BE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20255" y="894946"/>
            <a:ext cx="5771745" cy="5048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39">
            <a:extLst>
              <a:ext uri="{FF2B5EF4-FFF2-40B4-BE49-F238E27FC236}">
                <a16:creationId xmlns:a16="http://schemas.microsoft.com/office/drawing/2014/main" id="{DB1C19D2-FCD6-2608-41C2-D95BA0204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49" r="30149"/>
          <a:stretch/>
        </p:blipFill>
        <p:spPr bwMode="auto">
          <a:xfrm>
            <a:off x="6449439" y="894522"/>
            <a:ext cx="5873419" cy="50788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1">
            <a:extLst>
              <a:ext uri="{FF2B5EF4-FFF2-40B4-BE49-F238E27FC236}">
                <a16:creationId xmlns:a16="http://schemas.microsoft.com/office/drawing/2014/main" id="{ED51FA9A-C14D-6E4C-6289-15312D99E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0" y="4508499"/>
            <a:ext cx="15240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>
            <a:extLst>
              <a:ext uri="{FF2B5EF4-FFF2-40B4-BE49-F238E27FC236}">
                <a16:creationId xmlns:a16="http://schemas.microsoft.com/office/drawing/2014/main" id="{88CFFB98-E719-5034-3D93-71C251408A8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388" y="4508500"/>
            <a:ext cx="1524000" cy="234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43">
            <a:extLst>
              <a:ext uri="{FF2B5EF4-FFF2-40B4-BE49-F238E27FC236}">
                <a16:creationId xmlns:a16="http://schemas.microsoft.com/office/drawing/2014/main" id="{E82A546A-0FE7-89C9-7086-8D2D76CE1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2212" y="5601902"/>
            <a:ext cx="3744912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nl-NL" altLang="es-ES" sz="4400" i="1" dirty="0">
                <a:solidFill>
                  <a:srgbClr val="FF3300"/>
                </a:solidFill>
                <a:latin typeface="Microsoft YaHei" panose="020B0503020204020204" pitchFamily="34" charset="-122"/>
              </a:rPr>
              <a:t>jrvg</a:t>
            </a:r>
          </a:p>
        </p:txBody>
      </p:sp>
      <p:sp>
        <p:nvSpPr>
          <p:cNvPr id="30" name="Rectangle 44">
            <a:extLst>
              <a:ext uri="{FF2B5EF4-FFF2-40B4-BE49-F238E27FC236}">
                <a16:creationId xmlns:a16="http://schemas.microsoft.com/office/drawing/2014/main" id="{5C7B5F58-A60B-8E05-EBDA-F379820E74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3000" y="1584574"/>
            <a:ext cx="3443512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solidFill>
                  <a:schemeClr val="accent5">
                    <a:lumMod val="60000"/>
                    <a:lumOff val="40000"/>
                  </a:schemeClr>
                </a:solidFill>
                <a:latin typeface="Bell MT" panose="02020503060305020303" pitchFamily="18" charset="0"/>
              </a:rPr>
              <a:t>Y es que el tiempo, a tu ausencia, indiferente,</a:t>
            </a:r>
            <a:br>
              <a:rPr lang="es-ES" altLang="es-ES" sz="3200" i="1" dirty="0">
                <a:solidFill>
                  <a:schemeClr val="accent5">
                    <a:lumMod val="60000"/>
                    <a:lumOff val="40000"/>
                  </a:schemeClr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accent5">
                    <a:lumMod val="60000"/>
                    <a:lumOff val="40000"/>
                  </a:schemeClr>
                </a:solidFill>
                <a:latin typeface="Bell MT" panose="02020503060305020303" pitchFamily="18" charset="0"/>
              </a:rPr>
              <a:t>me hace seguir, contra corriente, el río,</a:t>
            </a:r>
            <a:br>
              <a:rPr lang="es-ES" altLang="es-ES" sz="3200" i="1" dirty="0">
                <a:solidFill>
                  <a:schemeClr val="accent5">
                    <a:lumMod val="60000"/>
                    <a:lumOff val="40000"/>
                  </a:schemeClr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accent5">
                    <a:lumMod val="60000"/>
                    <a:lumOff val="40000"/>
                  </a:schemeClr>
                </a:solidFill>
                <a:latin typeface="Bell MT" panose="02020503060305020303" pitchFamily="18" charset="0"/>
              </a:rPr>
              <a:t>hasta que halle tu rastro o Dios lo quiera </a:t>
            </a:r>
            <a:endParaRPr lang="nl-NL" altLang="es-ES" sz="3200" i="1" dirty="0">
              <a:solidFill>
                <a:schemeClr val="accent5">
                  <a:lumMod val="60000"/>
                  <a:lumOff val="40000"/>
                </a:schemeClr>
              </a:solidFill>
              <a:latin typeface="Bell MT" panose="02020503060305020303" pitchFamily="18" charset="0"/>
            </a:endParaRPr>
          </a:p>
        </p:txBody>
      </p:sp>
      <p:sp>
        <p:nvSpPr>
          <p:cNvPr id="31" name="Text Box 45">
            <a:extLst>
              <a:ext uri="{FF2B5EF4-FFF2-40B4-BE49-F238E27FC236}">
                <a16:creationId xmlns:a16="http://schemas.microsoft.com/office/drawing/2014/main" id="{633FFE07-C615-EDDE-8DE1-61683B0BDE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0725" y="6929437"/>
            <a:ext cx="565521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F89AC6AF-343F-8E6E-00CE-3C2907C2DF6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49439" y="894522"/>
            <a:ext cx="5742561" cy="50689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5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925" decel="1000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1925" decel="100000"/>
                                        <p:tgtEl>
                                          <p:spTgt spid="61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1925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1925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0" presetClass="emph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0" dur="2500" autoRev="1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33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2500" autoRev="1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33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2500" autoRev="1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1" presetClass="exit" presetSubtype="0" fill="hold" grpId="2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 tmFilter="0,0; .5, 0; 1, 1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4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6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7000"/>
                            </p:stCondLst>
                            <p:childTnLst>
                              <p:par>
                                <p:cTn id="58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0" presetClass="emph" presetSubtype="0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3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0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00"/>
                            </p:stCondLst>
                            <p:childTnLst>
                              <p:par>
                                <p:cTn id="7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20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8" presetClass="emph" presetSubtype="0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93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3399"/>
                                      </p:to>
                                    </p:animClr>
                                    <p:animClr clrSpc="rgb" dir="cw">
                                      <p:cBhvr>
                                        <p:cTn id="94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3399"/>
                                      </p:to>
                                    </p:animClr>
                                    <p:set>
                                      <p:cBhvr>
                                        <p:cTn id="95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6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7" presetID="41" presetClass="exit" presetSubtype="0" fill="hold" grpId="1" nodeType="withEffect">
                                  <p:stCondLst>
                                    <p:cond delay="2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5000" tmFilter="0,0; .5, 0; 1, 1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9500"/>
                            </p:stCondLst>
                            <p:childTnLst>
                              <p:par>
                                <p:cTn id="10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2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0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44500"/>
                            </p:stCondLst>
                            <p:childTnLst>
                              <p:par>
                                <p:cTn id="12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47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81500"/>
                            </p:stCondLst>
                            <p:childTnLst>
                              <p:par>
                                <p:cTn id="139" presetID="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865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88500"/>
                            </p:stCondLst>
                            <p:childTnLst>
                              <p:par>
                                <p:cTn id="161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93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8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6166" grpId="0"/>
      <p:bldP spid="6166" grpId="1"/>
      <p:bldP spid="6166" grpId="2"/>
      <p:bldP spid="25" grpId="0"/>
      <p:bldP spid="20" grpId="0" build="allAtOnce"/>
      <p:bldP spid="20" grpId="1" build="allAtOnce"/>
      <p:bldP spid="23" grpId="0" build="allAtOnce"/>
      <p:bldP spid="23" grpId="1" build="allAtOnce"/>
      <p:bldP spid="30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6866CAD-EDF6-A7C1-CEFD-F89E0A4E4B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E3EF459-A4A9-C9AD-554B-CFFEEB982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7815CDFA-3BBC-1CCB-1C62-21B3EF781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4D817F5-C4E9-2B16-9609-4545B4C28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E88BD69-444B-782D-A6CA-C448F9DBA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491F6AE-DB09-5849-82B3-7C585A61C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D535641-22B2-E2EB-7BF4-5EFE488FA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F01D0E9-6911-2313-D148-A49087976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DA5E7EE-7040-EDFF-3625-10BACD4413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9DC3B6AB-1F42-EAB2-85AF-63D45706F0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32FF0E77-C69C-5C7D-3041-79CBD4482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2E58BCA-9B6D-294D-46B2-1695CDA5157B}"/>
              </a:ext>
            </a:extLst>
          </p:cNvPr>
          <p:cNvSpPr txBox="1"/>
          <p:nvPr/>
        </p:nvSpPr>
        <p:spPr>
          <a:xfrm>
            <a:off x="233916" y="7049386"/>
            <a:ext cx="818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40025319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160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Microsoft YaHei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Asi te busco Amor.....</dc:title>
  <dc:creator>jrvallegomez@outlook.es</dc:creator>
  <cp:keywords>poesia</cp:keywords>
  <cp:lastModifiedBy>jose ruiz</cp:lastModifiedBy>
  <cp:revision>13</cp:revision>
  <dcterms:created xsi:type="dcterms:W3CDTF">2023-12-05T08:03:33Z</dcterms:created>
  <dcterms:modified xsi:type="dcterms:W3CDTF">2024-06-13T10:33:17Z</dcterms:modified>
</cp:coreProperties>
</file>