
<file path=[Content_Types].xml><?xml version="1.0" encoding="utf-8"?>
<Types xmlns="http://schemas.openxmlformats.org/package/2006/content-types"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62" r:id="rId2"/>
    <p:sldId id="261" r:id="rId3"/>
    <p:sldId id="263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WPlxn+eGwrynDN0R9viSg==" hashData="SMhSNt8J+c6pMMqurXTX6yP7d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A5288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63" autoAdjust="0"/>
    <p:restoredTop sz="94660"/>
  </p:normalViewPr>
  <p:slideViewPr>
    <p:cSldViewPr>
      <p:cViewPr varScale="1">
        <p:scale>
          <a:sx n="49" d="100"/>
          <a:sy n="49" d="100"/>
        </p:scale>
        <p:origin x="-72" y="-11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077EE6E-8E4D-479C-8F4F-E3CA5E8D732B}" type="datetimeFigureOut">
              <a:rPr lang="es-ES"/>
              <a:pPr>
                <a:defRPr/>
              </a:pPr>
              <a:t>12/03/2014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C192853-0C17-4DD7-9BD4-051C4AF5C4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1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31B2A43-CA4C-48CC-BEAC-98C4D1BDB4DB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F40F3-DC2E-4A76-B022-4D19DE858E2A}" type="datetimeFigureOut">
              <a:rPr lang="es-AR"/>
              <a:pPr>
                <a:defRPr/>
              </a:pPr>
              <a:t>12/03/2014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6CE59-27B8-4A58-8F11-9709753C964C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  <p:transition spd="slow" advClick="0">
    <p:fade/>
    <p:sndAc>
      <p:stSnd>
        <p:snd r:embed="rId1" name="02. Giovanni Marradi - For You Matthew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0539056-955C-4535-8CE7-5F947566428A}" type="datetimeFigureOut">
              <a:rPr lang="es-AR"/>
              <a:pPr>
                <a:defRPr/>
              </a:pPr>
              <a:t>12/03/2014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2573456-6768-465F-9887-10FE8865DA17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 advClick="0">
    <p:fade/>
    <p:sndAc>
      <p:stSnd>
        <p:snd r:embed="rId3" name="02. Giovanni Marradi - For You Matthew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hyperlink" Target="mailto:stellmar@gmail.com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11ppt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899592" y="5877272"/>
            <a:ext cx="806631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 err="1">
                <a:solidFill>
                  <a:srgbClr val="6A5288"/>
                </a:solidFill>
                <a:latin typeface="Monotype Corsiva" pitchFamily="66" charset="0"/>
              </a:rPr>
              <a:t>AnaRidzi</a:t>
            </a:r>
            <a:endParaRPr lang="es-ES" sz="1400" b="1" dirty="0">
              <a:solidFill>
                <a:srgbClr val="6A5288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355976" y="4509120"/>
            <a:ext cx="4464496" cy="1656184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8460432" y="4509120"/>
            <a:ext cx="360040" cy="1656184"/>
          </a:xfrm>
          <a:prstGeom prst="rect">
            <a:avLst/>
          </a:prstGeom>
          <a:solidFill>
            <a:srgbClr val="6A528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995936" y="4509120"/>
            <a:ext cx="360040" cy="1656184"/>
          </a:xfrm>
          <a:prstGeom prst="rect">
            <a:avLst/>
          </a:prstGeom>
          <a:solidFill>
            <a:srgbClr val="6A528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355976" y="4869160"/>
            <a:ext cx="3993401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Ascendiendo Hacia El Olvido </a:t>
            </a:r>
          </a:p>
          <a:p>
            <a:pPr>
              <a:defRPr/>
            </a:pPr>
            <a:endParaRPr lang="es-ES" sz="28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5292080" y="5517232"/>
            <a:ext cx="2146742" cy="80021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Orietta</a:t>
            </a:r>
            <a:r>
              <a:rPr lang="es-E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Lozano</a:t>
            </a:r>
          </a:p>
          <a:p>
            <a:pPr>
              <a:defRPr/>
            </a:pPr>
            <a:endParaRPr lang="es-ES" b="1" dirty="0"/>
          </a:p>
        </p:txBody>
      </p:sp>
      <p:sp>
        <p:nvSpPr>
          <p:cNvPr id="11" name="10 Rectángulo"/>
          <p:cNvSpPr/>
          <p:nvPr/>
        </p:nvSpPr>
        <p:spPr>
          <a:xfrm>
            <a:off x="0" y="2997200"/>
            <a:ext cx="9144000" cy="3860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ortar rectángulo de esquina del mismo lado"/>
          <p:cNvSpPr/>
          <p:nvPr/>
        </p:nvSpPr>
        <p:spPr>
          <a:xfrm rot="10800000">
            <a:off x="0" y="0"/>
            <a:ext cx="9144000" cy="4581128"/>
          </a:xfrm>
          <a:prstGeom prst="snip2SameRect">
            <a:avLst>
              <a:gd name="adj1" fmla="val 35187"/>
              <a:gd name="adj2" fmla="val 0"/>
            </a:avLst>
          </a:prstGeom>
          <a:solidFill>
            <a:srgbClr val="6A5288"/>
          </a:solidFill>
          <a:ln>
            <a:solidFill>
              <a:srgbClr val="6A5288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3059832" y="1412776"/>
            <a:ext cx="3394075" cy="13239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6A5288"/>
                </a:solidFill>
                <a:effectLst>
                  <a:reflection blurRad="6350" stA="55000" endA="50" endPos="85000" dir="5400000" sy="-100000" algn="bl" rotWithShape="0"/>
                </a:effectLst>
                <a:latin typeface="Monotype Corsiva" pitchFamily="66" charset="0"/>
              </a:rPr>
              <a:t>Presentación Mar</a:t>
            </a:r>
          </a:p>
          <a:p>
            <a:pPr>
              <a:defRPr/>
            </a:pPr>
            <a:endParaRPr lang="es-ES" sz="4000" b="1" dirty="0">
              <a:solidFill>
                <a:srgbClr val="6A5288"/>
              </a:solidFill>
              <a:latin typeface="Monotype Corsiva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699792" y="2924944"/>
            <a:ext cx="3995738" cy="7683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rgbClr val="6A5288"/>
                </a:solidFill>
                <a:effectLst>
                  <a:reflection blurRad="6350" stA="55000" endA="50" endPos="85000" dir="5400000" sy="-100000" algn="bl" rotWithShape="0"/>
                </a:effectLst>
                <a:latin typeface="Monotype Corsiva" pitchFamily="66" charset="0"/>
              </a:rPr>
              <a:t>Difundiendo</a:t>
            </a:r>
            <a:r>
              <a:rPr lang="es-ES" sz="4000" b="1" dirty="0">
                <a:solidFill>
                  <a:srgbClr val="6A5288"/>
                </a:solidFill>
                <a:effectLst>
                  <a:reflection blurRad="6350" stA="55000" endA="50" endPos="85000" dir="5400000" sy="-100000" algn="bl" rotWithShape="0"/>
                </a:effectLst>
                <a:latin typeface="Monotype Corsiva" pitchFamily="66" charset="0"/>
              </a:rPr>
              <a:t> Poesía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5724128" y="5733256"/>
            <a:ext cx="227337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6A5288"/>
                </a:solidFill>
                <a:effectLst>
                  <a:reflection blurRad="6350" stA="55000" endA="50" endPos="85000" dir="5400000" sy="-100000" algn="bl" rotWithShape="0"/>
                </a:effectLst>
                <a:latin typeface="Monotype Corsiva" pitchFamily="66" charset="0"/>
              </a:rPr>
              <a:t>Avance automático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539552" y="5733256"/>
            <a:ext cx="290496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6A5288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Edición sin fines de lucro</a:t>
            </a:r>
          </a:p>
        </p:txBody>
      </p:sp>
      <p:pic>
        <p:nvPicPr>
          <p:cNvPr id="18" name="17 Imagen" descr="1Patries_VR325-Eyes-Ora'sArt-linedrawing-14-11-10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913"/>
            <a:ext cx="36830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3297">
    <p:fade/>
    <p:sndAc>
      <p:stSnd>
        <p:snd r:embed="rId2" name="02. Giovanni Marradi - For You Matthe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chicas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627313" y="476250"/>
            <a:ext cx="3673475" cy="3313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4427984" y="260648"/>
            <a:ext cx="1152129" cy="432048"/>
          </a:xfrm>
          <a:custGeom>
            <a:avLst/>
            <a:gdLst>
              <a:gd name="connsiteX0" fmla="*/ 0 w 1108363"/>
              <a:gd name="connsiteY0" fmla="*/ 0 h 568036"/>
              <a:gd name="connsiteX1" fmla="*/ 595745 w 1108363"/>
              <a:gd name="connsiteY1" fmla="*/ 568036 h 568036"/>
              <a:gd name="connsiteX2" fmla="*/ 1108363 w 1108363"/>
              <a:gd name="connsiteY2" fmla="*/ 27709 h 568036"/>
              <a:gd name="connsiteX3" fmla="*/ 0 w 1108363"/>
              <a:gd name="connsiteY3" fmla="*/ 0 h 568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8363" h="568036">
                <a:moveTo>
                  <a:pt x="0" y="0"/>
                </a:moveTo>
                <a:lnTo>
                  <a:pt x="595745" y="568036"/>
                </a:lnTo>
                <a:lnTo>
                  <a:pt x="1108363" y="27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27313" y="620713"/>
            <a:ext cx="3673475" cy="3168650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627313" y="620713"/>
            <a:ext cx="3673475" cy="3168650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627313" y="620713"/>
            <a:ext cx="3673475" cy="3168650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627313" y="620713"/>
            <a:ext cx="3673475" cy="3168650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627313" y="620713"/>
            <a:ext cx="3673475" cy="3168650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3275856" y="260648"/>
            <a:ext cx="1008113" cy="432048"/>
          </a:xfrm>
          <a:custGeom>
            <a:avLst/>
            <a:gdLst>
              <a:gd name="connsiteX0" fmla="*/ 0 w 1108363"/>
              <a:gd name="connsiteY0" fmla="*/ 0 h 568036"/>
              <a:gd name="connsiteX1" fmla="*/ 595745 w 1108363"/>
              <a:gd name="connsiteY1" fmla="*/ 568036 h 568036"/>
              <a:gd name="connsiteX2" fmla="*/ 1108363 w 1108363"/>
              <a:gd name="connsiteY2" fmla="*/ 27709 h 568036"/>
              <a:gd name="connsiteX3" fmla="*/ 0 w 1108363"/>
              <a:gd name="connsiteY3" fmla="*/ 0 h 568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8363" h="568036">
                <a:moveTo>
                  <a:pt x="0" y="0"/>
                </a:moveTo>
                <a:lnTo>
                  <a:pt x="595745" y="568036"/>
                </a:lnTo>
                <a:lnTo>
                  <a:pt x="1108363" y="27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627313" y="620713"/>
            <a:ext cx="3673475" cy="3168650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627313" y="620713"/>
            <a:ext cx="3673475" cy="3138487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4355976" y="4509120"/>
            <a:ext cx="4464496" cy="1656184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Marco"/>
          <p:cNvSpPr/>
          <p:nvPr/>
        </p:nvSpPr>
        <p:spPr>
          <a:xfrm>
            <a:off x="2771800" y="620688"/>
            <a:ext cx="3456384" cy="3168352"/>
          </a:xfrm>
          <a:prstGeom prst="frame">
            <a:avLst>
              <a:gd name="adj1" fmla="val 5019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627784" y="476672"/>
            <a:ext cx="3744416" cy="3456384"/>
          </a:xfrm>
          <a:prstGeom prst="frame">
            <a:avLst>
              <a:gd name="adj1" fmla="val 5178"/>
            </a:avLst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3779912" y="3717032"/>
            <a:ext cx="1648208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bg1"/>
                </a:solidFill>
                <a:latin typeface="Monotype Corsiva" pitchFamily="66" charset="0"/>
              </a:rPr>
              <a:t>Anna </a:t>
            </a:r>
            <a:r>
              <a:rPr lang="es-ES" sz="1200" b="1" dirty="0" err="1">
                <a:solidFill>
                  <a:schemeClr val="bg1"/>
                </a:solidFill>
                <a:latin typeface="Monotype Corsiva" pitchFamily="66" charset="0"/>
              </a:rPr>
              <a:t>Razumovskay</a:t>
            </a:r>
            <a:endParaRPr lang="es-ES" sz="12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099" name="20 Imagen" descr="AnaRidzi1437 (1)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8" y="1916113"/>
            <a:ext cx="3384550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899592" y="5877272"/>
            <a:ext cx="806631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 err="1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AnaRidzi</a:t>
            </a:r>
            <a:endParaRPr lang="es-ES" sz="1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101" name="17 Imagen" descr="d3ef58a7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39975" y="4797425"/>
            <a:ext cx="1371600" cy="179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CuadroTexto"/>
          <p:cNvSpPr txBox="1"/>
          <p:nvPr/>
        </p:nvSpPr>
        <p:spPr>
          <a:xfrm>
            <a:off x="4499992" y="4581128"/>
            <a:ext cx="3818674" cy="147732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Redimí mi carne, la inmolé en el sagrado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bebedizo de la poesía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 me lavé en sus aguas de yerbas perfumadas.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Me liberté en el mítico olor del lenguaje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que me poseyó en los sueños.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8460432" y="4509120"/>
            <a:ext cx="360040" cy="1656184"/>
          </a:xfrm>
          <a:prstGeom prst="rect">
            <a:avLst/>
          </a:prstGeom>
          <a:solidFill>
            <a:srgbClr val="6A528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995936" y="4509120"/>
            <a:ext cx="360040" cy="1656184"/>
          </a:xfrm>
          <a:prstGeom prst="rect">
            <a:avLst/>
          </a:prstGeom>
          <a:solidFill>
            <a:srgbClr val="6A528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4788024" y="4581128"/>
            <a:ext cx="341632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Todo será conmigo en la hora inviolable,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todo se irá conmigo, el polvo de la luna,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tus uñas desgarrando mi fastidio,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el olor inviolable del deseo.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3779912" y="4581128"/>
            <a:ext cx="5083443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Los perros hambrientos del lenguaje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han dejado su presa abandonada en el silencio.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-Me duele el lenguaje que agoniza tercamente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entre mis carnes-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4932040" y="4581128"/>
            <a:ext cx="3126176" cy="147732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Olvídame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con tu recuerdo me desciendes,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me detienes.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-Lo perdido nunca más será hallado-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Déjame en la edad del olvido.</a:t>
            </a:r>
          </a:p>
        </p:txBody>
      </p:sp>
      <p:sp>
        <p:nvSpPr>
          <p:cNvPr id="38" name="37 CuadroTexto"/>
          <p:cNvSpPr txBox="1"/>
          <p:nvPr/>
        </p:nvSpPr>
        <p:spPr>
          <a:xfrm>
            <a:off x="4572000" y="4581128"/>
            <a:ext cx="3890809" cy="147732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Un día me uní a esta violenta caravana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 la destrocé como a una jaula de gorilas,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destrocé la nave en que se detuvo el desespero,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la incineré como carne sagrada y su polvo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me dio la dimensión del tiempo y de la muerte.</a:t>
            </a:r>
          </a:p>
        </p:txBody>
      </p:sp>
      <p:sp>
        <p:nvSpPr>
          <p:cNvPr id="39" name="38 CuadroTexto"/>
          <p:cNvSpPr txBox="1"/>
          <p:nvPr/>
        </p:nvSpPr>
        <p:spPr>
          <a:xfrm>
            <a:off x="4932040" y="4869160"/>
            <a:ext cx="2800767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Déjame en la edad de la nada.</a:t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Déjame ascender hacia el olvido.</a:t>
            </a:r>
          </a:p>
          <a:p>
            <a:pPr algn="ctr"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/>
            </a:r>
            <a:b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</a:br>
            <a:endParaRPr lang="es-ES" b="1" dirty="0">
              <a:solidFill>
                <a:schemeClr val="accent3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5436096" y="5661248"/>
            <a:ext cx="1667444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2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Orietta</a:t>
            </a:r>
            <a:r>
              <a:rPr lang="es-E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Lozano</a:t>
            </a:r>
          </a:p>
          <a:p>
            <a:pPr>
              <a:defRPr/>
            </a:pPr>
            <a:endParaRPr lang="es-ES" sz="2000" b="1" dirty="0"/>
          </a:p>
        </p:txBody>
      </p:sp>
      <p:sp>
        <p:nvSpPr>
          <p:cNvPr id="42" name="41 CuadroTexto"/>
          <p:cNvSpPr txBox="1"/>
          <p:nvPr/>
        </p:nvSpPr>
        <p:spPr>
          <a:xfrm>
            <a:off x="7164288" y="1196752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3" name="42 CuadroTexto">
            <a:hlinkClick r:id="rId13"/>
          </p:cNvPr>
          <p:cNvSpPr txBox="1"/>
          <p:nvPr/>
        </p:nvSpPr>
        <p:spPr>
          <a:xfrm>
            <a:off x="5364088" y="5877272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u="sng" dirty="0">
                <a:solidFill>
                  <a:schemeClr val="accent3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stellmar@gmail.com</a:t>
            </a:r>
          </a:p>
        </p:txBody>
      </p:sp>
    </p:spTree>
  </p:cSld>
  <p:clrMapOvr>
    <a:masterClrMapping/>
  </p:clrMapOvr>
  <p:transition spd="slow" advClick="0" advTm="15689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0"/>
                            </p:stCondLst>
                            <p:childTnLst>
                              <p:par>
                                <p:cTn id="23" presetID="17" presetClass="exit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000"/>
                            </p:stCondLst>
                            <p:childTnLst>
                              <p:par>
                                <p:cTn id="46" presetID="17" presetClass="exit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5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7000"/>
                            </p:stCondLst>
                            <p:childTnLst>
                              <p:par>
                                <p:cTn id="69" presetID="17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0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5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0"/>
                            </p:stCondLst>
                            <p:childTnLst>
                              <p:par>
                                <p:cTn id="92" presetID="17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0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5000"/>
                            </p:stCondLst>
                            <p:childTnLst>
                              <p:par>
                                <p:cTn id="115" presetID="17" presetClass="exit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0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5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38" presetID="5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5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25000"/>
                            </p:stCondLst>
                            <p:childTnLst>
                              <p:par>
                                <p:cTn id="154" presetID="50" presetClass="entr" presetSubtype="0" decel="10000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6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6763E-6 L -0.14393 0.60324 " pathEditMode="relative" rAng="0" ptsTypes="AA">
                                      <p:cBhvr>
                                        <p:cTn id="16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" y="3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3" grpId="0" animBg="1"/>
      <p:bldP spid="14" grpId="0" animBg="1"/>
      <p:bldP spid="32" grpId="0" build="allAtOnce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2" grpId="0"/>
      <p:bldP spid="42" grpId="1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Rectángulo"/>
          <p:cNvSpPr>
            <a:spLocks noChangeArrowheads="1"/>
          </p:cNvSpPr>
          <p:nvPr/>
        </p:nvSpPr>
        <p:spPr bwMode="auto">
          <a:xfrm>
            <a:off x="2339975" y="363538"/>
            <a:ext cx="4572000" cy="649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Poema Ascendiendo Hacia El Olvido de Orietta Lozano</a:t>
            </a:r>
          </a:p>
          <a:p>
            <a:pPr algn="ctr"/>
            <a:r>
              <a:rPr lang="es-ES" sz="1600">
                <a:latin typeface="Monotype Corsiva" pitchFamily="66" charset="0"/>
              </a:rPr>
              <a:t>Redimí mi carne, la inmolé en el sagrado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bebedizo de la poesía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y me lavé en sus aguas de yerbas perfumadas.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Me liberté en el mítico olor del lenguaje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que me poseyó en los sueños.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Todo será conmigo en la hora inviolable,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todo se irá conmigo, el polvo de la luna,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tus uñas desgarrando mi fastidio,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el olor inviolable del deseo.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Los perros hambrientos del lenguaje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han dejado su presa abandonada en el silencio.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-Me duele el lenguaje que agoniza tercamente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entre mis carnes-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Olvídame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con tu recuerdo me desciendes,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me detienes.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-Lo perdido nunca más será hallado-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Déjame en la edad del olvido.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Un día me uní a esta violenta caravana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y la destrocé como a una jaula de gorilas,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destrocé la nave en que se detuvo el desespero,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la incineré como carne sagrada y su polvo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me dio la dimensión del tiempo y de la muerte.</a:t>
            </a:r>
            <a:br>
              <a:rPr lang="es-ES" sz="1600">
                <a:latin typeface="Monotype Corsiva" pitchFamily="66" charset="0"/>
              </a:rPr>
            </a:br>
            <a:r>
              <a:rPr lang="es-ES" sz="1600">
                <a:latin typeface="Monotype Corsiva" pitchFamily="66" charset="0"/>
              </a:rPr>
              <a:t>Déjame en la edad de la nada.</a:t>
            </a:r>
            <a:r>
              <a:rPr lang="es-ES" sz="1600"/>
              <a:t/>
            </a:r>
            <a:br>
              <a:rPr lang="es-ES" sz="1600"/>
            </a:br>
            <a:endParaRPr lang="es-ES" sz="1600"/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Tema de Office">
  <a:themeElements>
    <a:clrScheme name="Personalizado 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82</Words>
  <Application>Microsoft Office PowerPoint</Application>
  <PresentationFormat>Presentación en pantalla (4:3)</PresentationFormat>
  <Paragraphs>22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Monotype Corsiva</vt:lpstr>
      <vt:lpstr>5_Tema de Office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ascendiendo hacia el olvido</dc:title>
  <dc:subject>Orietta Lozana</dc:subject>
  <dc:creator>Mar</dc:creator>
  <cp:keywords>poemas</cp:keywords>
  <cp:lastModifiedBy>Mar</cp:lastModifiedBy>
  <cp:revision>54</cp:revision>
  <dcterms:created xsi:type="dcterms:W3CDTF">2014-03-11T20:05:07Z</dcterms:created>
  <dcterms:modified xsi:type="dcterms:W3CDTF">2014-03-12T21:57:33Z</dcterms:modified>
  <cp:category>SMRP</cp:category>
</cp:coreProperties>
</file>