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0" r:id="rId2"/>
    <p:sldId id="257" r:id="rId3"/>
    <p:sldId id="261" r:id="rId4"/>
    <p:sldId id="263" r:id="rId5"/>
    <p:sldId id="264" r:id="rId6"/>
    <p:sldId id="265" r:id="rId7"/>
    <p:sldId id="266" r:id="rId8"/>
    <p:sldId id="256" r:id="rId9"/>
    <p:sldId id="267" r:id="rId10"/>
  </p:sldIdLst>
  <p:sldSz cx="12192000" cy="6858000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Calibri Light" panose="020F0302020204030204" pitchFamily="34" charset="0"/>
      <p:regular r:id="rId15"/>
      <p:italic r:id="rId16"/>
    </p:embeddedFont>
    <p:embeddedFont>
      <p:font typeface="Candara" panose="020E0502030303020204" pitchFamily="34" charset="0"/>
      <p:regular r:id="rId17"/>
      <p:bold r:id="rId18"/>
      <p:italic r:id="rId19"/>
      <p:boldItalic r:id="rId20"/>
    </p:embeddedFont>
    <p:embeddedFont>
      <p:font typeface="Ebrima" panose="02000000000000000000" pitchFamily="2" charset="0"/>
      <p:regular r:id="rId21"/>
      <p:bold r:id="rId22"/>
    </p:embeddedFont>
    <p:embeddedFont>
      <p:font typeface="Fiolex Girls" panose="020B0603050302020204" pitchFamily="34" charset="0"/>
      <p:regular r:id="rId23"/>
    </p:embeddedFont>
    <p:embeddedFont>
      <p:font typeface="Footlight MT Light" panose="0204060206030A020304" pitchFamily="18" charset="0"/>
      <p:regular r:id="rId24"/>
    </p:embeddedFont>
    <p:embeddedFont>
      <p:font typeface="Gabriola" panose="04040605051002020D02" pitchFamily="82" charset="0"/>
      <p:regular r:id="rId25"/>
    </p:embeddedFont>
    <p:embeddedFont>
      <p:font typeface="Kristen ITC" panose="03050502040202030202" pitchFamily="66" charset="0"/>
      <p:regular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3vM7TRQ1yuUQ65B0sLL3w==" hashData="W7UyLwK+PDcJZ+uE9MyOcl6IEofp4DX9I+d4wn9MTX6tB0XXXEYXfHutsGpWpAb1ifp6ASpmBnefz7bbJQ7YC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9B0"/>
    <a:srgbClr val="396CD7"/>
    <a:srgbClr val="174C84"/>
    <a:srgbClr val="0877FF"/>
    <a:srgbClr val="2169B1"/>
    <a:srgbClr val="82B1C2"/>
    <a:srgbClr val="C4C4C4"/>
    <a:srgbClr val="151D12"/>
    <a:srgbClr val="4C5622"/>
    <a:srgbClr val="A7A1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5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font" Target="fonts/font16.fntdata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font" Target="fonts/font15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font" Target="fonts/font14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C941A9-9F04-4523-B73D-C11C3DEADC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C616D35-1FAE-4EBA-9B0D-388328AD49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FC57A7E-7650-45C0-A619-71C9EF5599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828C-EA05-4A07-B643-41B7FFFA87F7}" type="datetimeFigureOut">
              <a:rPr lang="en-CA" smtClean="0"/>
              <a:t>2020-07-15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0C99979-3DD8-4557-BADE-3FCFA44423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0639844-5B4A-4681-BB67-8EE3CD306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A956D-57D5-4C41-B32F-AFB6E1BE98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56256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9FB2DE-6337-4D6E-8914-AB4FE9872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B39C12D-1F1B-4F23-937E-D72FF6A5AC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AD1B9D3-2F9F-4A75-9BD7-0E642EA70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828C-EA05-4A07-B643-41B7FFFA87F7}" type="datetimeFigureOut">
              <a:rPr lang="en-CA" smtClean="0"/>
              <a:t>2020-07-15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AC9D28F-866F-45C0-BA56-4A455BAC6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958ECF1-44DF-4E05-832E-24120C0DD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A956D-57D5-4C41-B32F-AFB6E1BE98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41099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AB15756-51DF-4D1F-BEE8-41291413D6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57C1FDA-0306-498F-A07D-93032EC9D4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B588B88-A8E6-48D2-B21B-3DAD4C1941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828C-EA05-4A07-B643-41B7FFFA87F7}" type="datetimeFigureOut">
              <a:rPr lang="en-CA" smtClean="0"/>
              <a:t>2020-07-15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801E7CC-2248-48BC-8F57-58C09596B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DFEAC3F-A996-4308-B305-B390ED2B9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A956D-57D5-4C41-B32F-AFB6E1BE98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3274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1AC366-F4AD-45F6-8A7B-31FBC2C12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F00F7C5-0F0E-4B1A-90DB-40448EE5B3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B635AFC-45C3-4249-928E-1A7D899035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FD17AE0-4F73-442F-8855-8A4B06447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828C-EA05-4A07-B643-41B7FFFA87F7}" type="datetimeFigureOut">
              <a:rPr lang="en-CA" smtClean="0"/>
              <a:t>2020-07-15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C997733-A051-4000-B147-A52E46D1C0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2A103E1-7DC0-4571-9F52-B812E1E33E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A956D-57D5-4C41-B32F-AFB6E1BE98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17089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8F9832-F602-4826-8840-1A7EA2BB6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EB6C3BB-4907-48D0-BB0E-2F902D7922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3E543E4-EE37-414A-A21D-D9DCACC1C7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27BC1F7-9532-4F59-B426-C5D465A210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455608C-D22E-44A0-920A-E71BEF377A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46E222-EB56-44AE-B7CE-F605F8483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828C-EA05-4A07-B643-41B7FFFA87F7}" type="datetimeFigureOut">
              <a:rPr lang="en-CA" smtClean="0"/>
              <a:t>2020-07-15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14EA1BC-C8D3-4BDF-B5CB-798B3CA0A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9C764B9-A31F-4091-8A24-5B4EBF583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A956D-57D5-4C41-B32F-AFB6E1BE98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86550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852FE2-F10E-48ED-8880-C7F35777C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695A980-8952-48C7-9C70-0A57D0F83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828C-EA05-4A07-B643-41B7FFFA87F7}" type="datetimeFigureOut">
              <a:rPr lang="en-CA" smtClean="0"/>
              <a:t>2020-07-15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45A435E0-B15C-4A82-A042-2F9869E1D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CE3F20A-B73A-4641-83E4-3BE290875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A956D-57D5-4C41-B32F-AFB6E1BE98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67519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5FB604E-F846-480A-863E-8EFBE9E4E0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828C-EA05-4A07-B643-41B7FFFA87F7}" type="datetimeFigureOut">
              <a:rPr lang="en-CA" smtClean="0"/>
              <a:t>2020-07-15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2079B1E8-A696-475C-A320-BB6F45605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BA81083-18BF-42D6-98B2-09B648E0F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A956D-57D5-4C41-B32F-AFB6E1BE98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71338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684E64-A453-4309-BED4-3FDF6B592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CED8084-6217-44BD-82AD-C787E7DA6E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3582F50-587F-4175-80DE-6C42A8257A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2A21B4D-73A8-4D2A-B6FC-0725107F6E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828C-EA05-4A07-B643-41B7FFFA87F7}" type="datetimeFigureOut">
              <a:rPr lang="en-CA" smtClean="0"/>
              <a:t>2020-07-15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3BB56B0-C08D-4549-AEE5-F86DDFCE5A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079999C-E0EC-4FD0-B410-DB925C719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A956D-57D5-4C41-B32F-AFB6E1BE98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19238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B0EB82-0282-402C-8D01-A18D92388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71AE508-8E3A-4D67-8EBD-E9EAFC91B1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AAB964E-7F31-4DB4-80C6-2547FCAAE1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A2015C9-B1B9-4C2B-8546-FB4007389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828C-EA05-4A07-B643-41B7FFFA87F7}" type="datetimeFigureOut">
              <a:rPr lang="en-CA" smtClean="0"/>
              <a:t>2020-07-15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9209159-05AD-4C57-BDDE-EA1936EDD7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EE77EBB-22AA-46DA-8583-8855DAC7B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A956D-57D5-4C41-B32F-AFB6E1BE98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42286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B4F00F-E865-4B60-849A-B4BB491EC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AD22784-3DDA-4298-B612-B672B1CDC9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BC6BE33-BB32-4715-B738-E975D6D77C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828C-EA05-4A07-B643-41B7FFFA87F7}" type="datetimeFigureOut">
              <a:rPr lang="en-CA" smtClean="0"/>
              <a:t>2020-07-15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A8D63D0-19A1-4C4F-B506-8F2C49DD87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7990236-106C-447B-A67C-B62BED59E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A956D-57D5-4C41-B32F-AFB6E1BE98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22058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CA19CF7-C8D7-4E9A-863B-B26560419B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AA2B735-A273-4864-A98A-B4C33074D9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C91A5E5-38AB-4EAB-A371-67DFDD9E81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828C-EA05-4A07-B643-41B7FFFA87F7}" type="datetimeFigureOut">
              <a:rPr lang="en-CA" smtClean="0"/>
              <a:t>2020-07-15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93E454D-1E0B-48D8-9F56-E2FC600956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A1531C1-0763-470F-8880-47CBFF48A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A956D-57D5-4C41-B32F-AFB6E1BE98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54275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4719859-E785-4634-BB5E-F55FDCDA8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1C233D-00E9-42A1-A837-39BB2EA459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6BFC8C2-F616-4483-9E05-DB1F8BFEF9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5828C-EA05-4A07-B643-41B7FFFA87F7}" type="datetimeFigureOut">
              <a:rPr lang="en-CA" smtClean="0"/>
              <a:t>2020-07-15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0FC66DB-2D42-460F-8CE9-8DD6FC737D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9C01E60-1823-484D-A038-844CC6A986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3A956D-57D5-4C41-B32F-AFB6E1BE98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40386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77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C33B230C-AAB7-45B3-A85D-4A187A3173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F70EF429-7C90-4345-8293-59DFF1736F87}"/>
              </a:ext>
            </a:extLst>
          </p:cNvPr>
          <p:cNvSpPr txBox="1"/>
          <p:nvPr/>
        </p:nvSpPr>
        <p:spPr>
          <a:xfrm>
            <a:off x="1628775" y="614362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CA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9803E531-FB40-4FDF-A377-0CA8A459CF8B}"/>
              </a:ext>
            </a:extLst>
          </p:cNvPr>
          <p:cNvSpPr txBox="1"/>
          <p:nvPr/>
        </p:nvSpPr>
        <p:spPr>
          <a:xfrm>
            <a:off x="2492679" y="526093"/>
            <a:ext cx="7440460" cy="70788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  <a:sp3d extrusionH="57150">
              <a:bevelT w="38100" h="38100"/>
            </a:sp3d>
          </a:bodyPr>
          <a:lstStyle/>
          <a:p>
            <a:r>
              <a:rPr lang="es-ES" sz="4000" b="1" dirty="0">
                <a:ln>
                  <a:solidFill>
                    <a:schemeClr val="bg1">
                      <a:lumMod val="95000"/>
                    </a:schemeClr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Footlight MT Light" panose="0204060206030A020304" pitchFamily="18" charset="0"/>
              </a:rPr>
              <a:t>Armonía de la palabra y el instinto</a:t>
            </a:r>
            <a:endParaRPr lang="en-CA" sz="4000" b="1" dirty="0">
              <a:ln>
                <a:solidFill>
                  <a:schemeClr val="bg1">
                    <a:lumMod val="95000"/>
                  </a:schemeClr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Footlight MT Light" panose="0204060206030A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10A7FD48-BD86-4793-A236-8E5598A196DF}"/>
              </a:ext>
            </a:extLst>
          </p:cNvPr>
          <p:cNvSpPr txBox="1"/>
          <p:nvPr/>
        </p:nvSpPr>
        <p:spPr>
          <a:xfrm>
            <a:off x="4622104" y="1478071"/>
            <a:ext cx="3095143" cy="66172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  <a:sp3d extrusionH="57150">
              <a:bevelT w="38100" h="38100"/>
            </a:sp3d>
          </a:bodyPr>
          <a:lstStyle/>
          <a:p>
            <a:r>
              <a:rPr lang="en-CA" sz="3700" b="1" dirty="0">
                <a:ln>
                  <a:solidFill>
                    <a:schemeClr val="bg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Footlight MT Light" panose="0204060206030A020304" pitchFamily="18" charset="0"/>
              </a:rPr>
              <a:t>Julia de Burgos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A0CD5A73-FF41-40A4-9A6C-08E6D08099D5}"/>
              </a:ext>
            </a:extLst>
          </p:cNvPr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49B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5080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sndAc>
          <p:stSnd>
            <p:snd r:embed="rId2" name="Ernesto Cortazar - Morir d amor.wav"/>
          </p:stSnd>
        </p:sndAc>
      </p:transition>
    </mc:Choice>
    <mc:Fallback xmlns="">
      <p:transition spd="slow" advTm="15000">
        <p:sndAc>
          <p:stSnd>
            <p:snd r:embed="rId5" name="Ernesto Cortazar - Morir d am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6" grpId="0"/>
      <p:bldP spid="16" grpId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n 22">
            <a:extLst>
              <a:ext uri="{FF2B5EF4-FFF2-40B4-BE49-F238E27FC236}">
                <a16:creationId xmlns:a16="http://schemas.microsoft.com/office/drawing/2014/main" id="{4B1FDEAF-6F23-4957-B5CC-9E63E5647E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D5C7B4B7-A26C-4A7D-B028-03759FB0FAB1}"/>
              </a:ext>
            </a:extLst>
          </p:cNvPr>
          <p:cNvSpPr txBox="1"/>
          <p:nvPr/>
        </p:nvSpPr>
        <p:spPr>
          <a:xfrm>
            <a:off x="271700" y="162838"/>
            <a:ext cx="10851411" cy="255454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  <a:sp3d extrusionH="57150">
              <a:bevelT w="57150" h="38100" prst="hardEdge"/>
            </a:sp3d>
          </a:bodyPr>
          <a:lstStyle/>
          <a:p>
            <a: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  <a:t>Todo fue maravilla de armonías</a:t>
            </a:r>
            <a:b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</a:br>
            <a: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  <a:t>en el gesto inicial que se nos daba entre impulsos celestes y telúricos</a:t>
            </a:r>
            <a:b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</a:br>
            <a: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  <a:t>desde el fondo de amor de nuestras almas.</a:t>
            </a:r>
            <a:b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</a:br>
            <a:br>
              <a:rPr lang="es-ES" sz="3200" b="1" dirty="0">
                <a:solidFill>
                  <a:schemeClr val="bg1"/>
                </a:solidFill>
                <a:latin typeface="Ebrima" panose="02000000000000000000" pitchFamily="2" charset="0"/>
              </a:rPr>
            </a:br>
            <a:endParaRPr lang="en-CA" sz="3200" b="1" dirty="0">
              <a:solidFill>
                <a:schemeClr val="bg1"/>
              </a:solidFill>
              <a:latin typeface="Ebrima" panose="02000000000000000000" pitchFamily="2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3919D7B-D425-4BD8-A22C-BB6C4F1206D3}"/>
              </a:ext>
            </a:extLst>
          </p:cNvPr>
          <p:cNvSpPr/>
          <p:nvPr/>
        </p:nvSpPr>
        <p:spPr>
          <a:xfrm>
            <a:off x="0" y="0"/>
            <a:ext cx="12342725" cy="6717322"/>
          </a:xfrm>
          <a:prstGeom prst="rect">
            <a:avLst/>
          </a:prstGeom>
          <a:solidFill>
            <a:srgbClr val="0049B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1430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1F3E32D1-75B0-4283-961B-7521683DE2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02AF671E-8008-45CF-92D1-5DDEFCFEB636}"/>
              </a:ext>
            </a:extLst>
          </p:cNvPr>
          <p:cNvSpPr txBox="1"/>
          <p:nvPr/>
        </p:nvSpPr>
        <p:spPr>
          <a:xfrm>
            <a:off x="517236" y="0"/>
            <a:ext cx="7906328" cy="403187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  <a:sp3d extrusionH="57150">
              <a:bevelT w="57150" h="38100" prst="hardEdge"/>
            </a:sp3d>
          </a:bodyPr>
          <a:lstStyle/>
          <a:p>
            <a: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  <a:t>Hasta el aire </a:t>
            </a:r>
            <a:r>
              <a:rPr lang="es-ES" sz="3200" b="1" i="1" dirty="0" err="1">
                <a:solidFill>
                  <a:schemeClr val="bg1"/>
                </a:solidFill>
                <a:latin typeface="Gabriola" panose="04040605051002020D02" pitchFamily="82" charset="0"/>
              </a:rPr>
              <a:t>espigóse</a:t>
            </a:r>
            <a: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  <a:t> en levedades</a:t>
            </a:r>
            <a:b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</a:br>
            <a: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  <a:t>cuando caí rendida en tu mirada;</a:t>
            </a:r>
            <a:b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</a:br>
            <a: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  <a:t>y una palabra, aún virgen en mi vida,</a:t>
            </a:r>
            <a:b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</a:br>
            <a: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  <a:t>me golpeó el corazón, y se hizo llama</a:t>
            </a:r>
            <a:b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</a:br>
            <a: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  <a:t>en el río de emoción que recibía,</a:t>
            </a:r>
            <a:b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</a:br>
            <a: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  <a:t>y en la flor de ilusión que te entregaba.</a:t>
            </a:r>
            <a:b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</a:br>
            <a:b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</a:br>
            <a:endParaRPr lang="en-CA" sz="3200" b="1" i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E42B000-41B5-4366-92DF-08A3A86342E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1616" y="2371411"/>
            <a:ext cx="1978574" cy="4486589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F67797AC-6F2A-48BD-BB6E-27DDF3FCBE61}"/>
              </a:ext>
            </a:extLst>
          </p:cNvPr>
          <p:cNvSpPr/>
          <p:nvPr/>
        </p:nvSpPr>
        <p:spPr>
          <a:xfrm>
            <a:off x="0" y="0"/>
            <a:ext cx="12372871" cy="6858000"/>
          </a:xfrm>
          <a:prstGeom prst="rect">
            <a:avLst/>
          </a:prstGeom>
          <a:solidFill>
            <a:srgbClr val="0049B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26348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69352705-3051-4718-AB96-901BD95B79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057DBB24-0F9F-43B3-8438-111A477BF4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8455" y="1528175"/>
            <a:ext cx="3369501" cy="5329825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57CD7B99-05D7-4B22-A0D4-3DAA13D67B1B}"/>
              </a:ext>
            </a:extLst>
          </p:cNvPr>
          <p:cNvSpPr txBox="1"/>
          <p:nvPr/>
        </p:nvSpPr>
        <p:spPr>
          <a:xfrm>
            <a:off x="286326" y="0"/>
            <a:ext cx="9070110" cy="206210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  <a:sp3d extrusionH="57150">
              <a:bevelT w="57150" h="38100" prst="hardEdge"/>
            </a:sp3d>
          </a:bodyPr>
          <a:lstStyle/>
          <a:p>
            <a: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  <a:t>Un connubio de nuevas sensaciones elevaron en luz mi madrugada.</a:t>
            </a:r>
            <a:b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</a:br>
            <a: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  <a:t>Suaves olas me alzaron la conciencia hasta la playa azul de tu mañana,</a:t>
            </a:r>
            <a:b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</a:br>
            <a: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  <a:t>y la carne fue haciéndose silueta a la vista de mi alma libertada.</a:t>
            </a:r>
            <a:b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</a:br>
            <a:endParaRPr lang="en-CA" sz="3200" b="1" i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D01EFD8-609F-405E-9EFC-1C0FE119005E}"/>
              </a:ext>
            </a:extLst>
          </p:cNvPr>
          <p:cNvSpPr/>
          <p:nvPr/>
        </p:nvSpPr>
        <p:spPr>
          <a:xfrm>
            <a:off x="0" y="0"/>
            <a:ext cx="12192000" cy="6858001"/>
          </a:xfrm>
          <a:prstGeom prst="rect">
            <a:avLst/>
          </a:prstGeom>
          <a:solidFill>
            <a:srgbClr val="0049B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012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5D31486E-6B1B-42AD-9C51-48735046CF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1B34063-7671-41BF-A456-FA3B33DE3FE9}"/>
              </a:ext>
            </a:extLst>
          </p:cNvPr>
          <p:cNvSpPr txBox="1"/>
          <p:nvPr/>
        </p:nvSpPr>
        <p:spPr>
          <a:xfrm>
            <a:off x="581892" y="193964"/>
            <a:ext cx="5336717" cy="304698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none" rtlCol="0">
            <a:spAutoFit/>
            <a:sp3d extrusionH="57150">
              <a:bevelT w="57150" h="38100" prst="hardEdge"/>
            </a:sp3d>
          </a:bodyPr>
          <a:lstStyle/>
          <a:p>
            <a: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  <a:t>Como un grito integral, suave y profundo</a:t>
            </a:r>
            <a:b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</a:br>
            <a: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  <a:t>estalló de mis labios la palabra;</a:t>
            </a:r>
            <a:b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</a:br>
            <a: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  <a:t>Nunca tuvo mi boca mas sonrisas,</a:t>
            </a:r>
            <a:b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</a:br>
            <a: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  <a:t>ni hubo nunca más vuelo en mi garganta!</a:t>
            </a:r>
            <a:b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</a:br>
            <a:b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</a:br>
            <a:endParaRPr lang="en-CA" sz="3200" b="1" i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BC8E697-D5FA-4726-A1F1-8534664BA3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1345" y="1781502"/>
            <a:ext cx="4174837" cy="6077730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7CCACD32-A53A-43DB-9E9C-075D6A8BC56B}"/>
              </a:ext>
            </a:extLst>
          </p:cNvPr>
          <p:cNvSpPr/>
          <p:nvPr/>
        </p:nvSpPr>
        <p:spPr>
          <a:xfrm>
            <a:off x="0" y="0"/>
            <a:ext cx="12342725" cy="6857999"/>
          </a:xfrm>
          <a:prstGeom prst="rect">
            <a:avLst/>
          </a:prstGeom>
          <a:solidFill>
            <a:srgbClr val="0049B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8799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6B91AD86-3816-4F14-B89F-FFE655C580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82C0972-FBA3-40AB-B3F2-5D6D35B34F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20365" y="1422400"/>
            <a:ext cx="3380402" cy="5574907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FF64D987-119A-413A-B366-30D6C04FE907}"/>
              </a:ext>
            </a:extLst>
          </p:cNvPr>
          <p:cNvSpPr/>
          <p:nvPr/>
        </p:nvSpPr>
        <p:spPr>
          <a:xfrm>
            <a:off x="369454" y="-73890"/>
            <a:ext cx="10326255" cy="30469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>
            <a:spAutoFit/>
            <a:sp3d extrusionH="57150">
              <a:bevelT w="57150" h="38100" prst="hardEdge"/>
            </a:sp3d>
          </a:bodyPr>
          <a:lstStyle/>
          <a:p>
            <a:r>
              <a:rPr lang="es-ES" sz="3100" b="1" i="1" dirty="0">
                <a:solidFill>
                  <a:schemeClr val="bg1"/>
                </a:solidFill>
                <a:latin typeface="Gabriola" panose="04040605051002020D02" pitchFamily="82" charset="0"/>
              </a:rPr>
              <a:t>En mi suave palabra, enternecida, me hice toda en tu vida y en tu alma;</a:t>
            </a:r>
            <a:br>
              <a:rPr lang="es-ES" sz="3100" b="1" i="1" dirty="0">
                <a:solidFill>
                  <a:schemeClr val="bg1"/>
                </a:solidFill>
                <a:latin typeface="Gabriola" panose="04040605051002020D02" pitchFamily="82" charset="0"/>
              </a:rPr>
            </a:br>
            <a:r>
              <a:rPr lang="es-ES" sz="3100" b="1" i="1" dirty="0">
                <a:solidFill>
                  <a:schemeClr val="bg1"/>
                </a:solidFill>
                <a:latin typeface="Gabriola" panose="04040605051002020D02" pitchFamily="82" charset="0"/>
              </a:rPr>
              <a:t>Y fui grito impensado atravesando las paredes del tiempo que me ataba;</a:t>
            </a:r>
            <a:br>
              <a:rPr lang="es-ES" sz="3100" b="1" i="1" dirty="0">
                <a:solidFill>
                  <a:schemeClr val="bg1"/>
                </a:solidFill>
                <a:latin typeface="Gabriola" panose="04040605051002020D02" pitchFamily="82" charset="0"/>
              </a:rPr>
            </a:br>
            <a:r>
              <a:rPr lang="es-ES" sz="3100" b="1" i="1" dirty="0">
                <a:solidFill>
                  <a:schemeClr val="bg1"/>
                </a:solidFill>
                <a:latin typeface="Gabriola" panose="04040605051002020D02" pitchFamily="82" charset="0"/>
              </a:rPr>
              <a:t>Y fui brote espontáneo del instante;</a:t>
            </a:r>
            <a:br>
              <a:rPr lang="es-ES" sz="3100" b="1" i="1" dirty="0">
                <a:solidFill>
                  <a:schemeClr val="bg1"/>
                </a:solidFill>
                <a:latin typeface="Gabriola" panose="04040605051002020D02" pitchFamily="82" charset="0"/>
              </a:rPr>
            </a:br>
            <a:r>
              <a:rPr lang="es-ES" sz="3100" b="1" i="1" dirty="0">
                <a:solidFill>
                  <a:schemeClr val="bg1"/>
                </a:solidFill>
                <a:latin typeface="Gabriola" panose="04040605051002020D02" pitchFamily="82" charset="0"/>
              </a:rPr>
              <a:t>y fui estrella en tus brazos derramada.</a:t>
            </a:r>
            <a:br>
              <a:rPr lang="es-ES" sz="3100" b="1" i="1" dirty="0">
                <a:solidFill>
                  <a:schemeClr val="bg1"/>
                </a:solidFill>
                <a:latin typeface="Gabriola" panose="04040605051002020D02" pitchFamily="82" charset="0"/>
              </a:rPr>
            </a:br>
            <a:br>
              <a:rPr lang="es-ES" sz="3100" b="1" i="1" dirty="0">
                <a:solidFill>
                  <a:schemeClr val="bg1"/>
                </a:solidFill>
                <a:latin typeface="Gabriola" panose="04040605051002020D02" pitchFamily="82" charset="0"/>
              </a:rPr>
            </a:br>
            <a:endParaRPr lang="en-CA" sz="3100" b="1" i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BEB9E3E0-BAF7-486E-8DEF-032A023B4D8B}"/>
              </a:ext>
            </a:extLst>
          </p:cNvPr>
          <p:cNvSpPr/>
          <p:nvPr/>
        </p:nvSpPr>
        <p:spPr>
          <a:xfrm>
            <a:off x="0" y="0"/>
            <a:ext cx="12362822" cy="6943411"/>
          </a:xfrm>
          <a:prstGeom prst="rect">
            <a:avLst/>
          </a:prstGeom>
          <a:solidFill>
            <a:srgbClr val="0049B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154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F604657-2F84-441A-A362-CA26129986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D3AC69F7-9B19-45D4-8AB8-926FFDEB70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7551" y="1863372"/>
            <a:ext cx="2758787" cy="5104356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47644722-D0AE-4DEF-8677-F4373326A339}"/>
              </a:ext>
            </a:extLst>
          </p:cNvPr>
          <p:cNvSpPr txBox="1"/>
          <p:nvPr/>
        </p:nvSpPr>
        <p:spPr>
          <a:xfrm>
            <a:off x="442128" y="170821"/>
            <a:ext cx="7948246" cy="25545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  <a:t>Me di toda, y fundiéndome por siempre</a:t>
            </a:r>
            <a:b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</a:br>
            <a: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  <a:t>en la armonía sensual que tu me dabas;</a:t>
            </a:r>
            <a:b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</a:br>
            <a: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  <a:t>y la rosa emotiva que se abría en el tallo verbal de mi palabra,</a:t>
            </a:r>
            <a:b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</a:br>
            <a: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  <a:t>uno a uno fue dándote sus pétalos,</a:t>
            </a:r>
            <a:b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</a:br>
            <a:r>
              <a:rPr lang="es-ES" sz="3200" b="1" i="1" dirty="0">
                <a:solidFill>
                  <a:schemeClr val="bg1"/>
                </a:solidFill>
                <a:latin typeface="Gabriola" panose="04040605051002020D02" pitchFamily="82" charset="0"/>
              </a:rPr>
              <a:t>mientras nuestros instintos se besaban.</a:t>
            </a:r>
            <a:endParaRPr lang="en-CA" sz="3200" b="1" i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C6D650DA-06FF-4D49-B6E8-B49AF9493E0E}"/>
              </a:ext>
            </a:extLst>
          </p:cNvPr>
          <p:cNvSpPr txBox="1"/>
          <p:nvPr/>
        </p:nvSpPr>
        <p:spPr>
          <a:xfrm flipH="1">
            <a:off x="862583" y="5925312"/>
            <a:ext cx="3307081" cy="72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90" b="1" dirty="0">
                <a:solidFill>
                  <a:schemeClr val="bg1"/>
                </a:solidFill>
                <a:latin typeface="Fiolex Girls" panose="020B0603050302020204" pitchFamily="34" charset="0"/>
              </a:rPr>
              <a:t>inesgaret@gmail.com</a:t>
            </a:r>
            <a:endParaRPr lang="en-CA" sz="4090" b="1" dirty="0">
              <a:solidFill>
                <a:schemeClr val="bg1"/>
              </a:solidFill>
              <a:latin typeface="Fiolex Girls" panose="020B0603050302020204" pitchFamily="34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2AFABCC-F20A-490B-AF19-08D15F21BBE5}"/>
              </a:ext>
            </a:extLst>
          </p:cNvPr>
          <p:cNvSpPr/>
          <p:nvPr/>
        </p:nvSpPr>
        <p:spPr>
          <a:xfrm>
            <a:off x="0" y="0"/>
            <a:ext cx="12262339" cy="6949440"/>
          </a:xfrm>
          <a:prstGeom prst="rect">
            <a:avLst/>
          </a:prstGeom>
          <a:solidFill>
            <a:srgbClr val="0049B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9175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9000"/>
                            </p:stCondLst>
                            <p:childTnLst>
                              <p:par>
                                <p:cTn id="13" presetID="26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9B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7F5AED59-3DCB-4841-83A3-00F6E56BC766}"/>
              </a:ext>
            </a:extLst>
          </p:cNvPr>
          <p:cNvSpPr txBox="1"/>
          <p:nvPr/>
        </p:nvSpPr>
        <p:spPr>
          <a:xfrm>
            <a:off x="1560303" y="0"/>
            <a:ext cx="184731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br>
              <a:rPr lang="es-ES" sz="1100" dirty="0">
                <a:latin typeface="Candara" panose="020E0502030303020204" pitchFamily="34" charset="0"/>
              </a:rPr>
            </a:br>
            <a:br>
              <a:rPr lang="es-ES" sz="1100" dirty="0">
                <a:latin typeface="Candara" panose="020E0502030303020204" pitchFamily="34" charset="0"/>
              </a:rPr>
            </a:br>
            <a:endParaRPr lang="en-CA" sz="1100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380A629-9EC1-4D17-BEC1-9468E62EADBD}"/>
              </a:ext>
            </a:extLst>
          </p:cNvPr>
          <p:cNvSpPr txBox="1"/>
          <p:nvPr/>
        </p:nvSpPr>
        <p:spPr>
          <a:xfrm>
            <a:off x="5209415" y="6411669"/>
            <a:ext cx="1200970" cy="280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20" b="1" dirty="0">
                <a:solidFill>
                  <a:schemeClr val="bg1"/>
                </a:solidFill>
                <a:latin typeface="Candara" panose="020E0502030303020204" pitchFamily="34" charset="0"/>
              </a:rPr>
              <a:t>Julia de Burgos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3AD18CFC-C5D6-4DE5-BD22-DF29EA81E3E7}"/>
              </a:ext>
            </a:extLst>
          </p:cNvPr>
          <p:cNvSpPr txBox="1"/>
          <p:nvPr/>
        </p:nvSpPr>
        <p:spPr>
          <a:xfrm>
            <a:off x="4419599" y="96981"/>
            <a:ext cx="40132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i="1" dirty="0">
                <a:solidFill>
                  <a:schemeClr val="bg1"/>
                </a:solidFill>
                <a:latin typeface="Calibri" panose="020F0502020204030204" pitchFamily="34" charset="0"/>
              </a:rPr>
              <a:t>Armonía de la palabra y el instinto</a:t>
            </a:r>
            <a:endParaRPr lang="en-CA" sz="1600" b="1" i="1" dirty="0">
              <a:latin typeface="Calibri" panose="020F050202020403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1EE2BEC5-0A3C-472E-BBBA-5C518C9E7FE4}"/>
              </a:ext>
            </a:extLst>
          </p:cNvPr>
          <p:cNvSpPr txBox="1"/>
          <p:nvPr/>
        </p:nvSpPr>
        <p:spPr>
          <a:xfrm>
            <a:off x="4821382" y="461818"/>
            <a:ext cx="2722220" cy="12157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Todo fue maravilla de armonías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en el gesto inicial que se nos daba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entre impulsos celestes y telúricos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desde el fondo de amor de nuestras almas.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endParaRPr lang="en-CA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1A1DE555-08DA-4C1E-A2C5-C38C2D8744A3}"/>
              </a:ext>
            </a:extLst>
          </p:cNvPr>
          <p:cNvSpPr txBox="1"/>
          <p:nvPr/>
        </p:nvSpPr>
        <p:spPr>
          <a:xfrm>
            <a:off x="4821382" y="1209965"/>
            <a:ext cx="2483372" cy="15542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Hasta el aire </a:t>
            </a:r>
            <a:r>
              <a:rPr lang="es-ES" sz="1100" dirty="0" err="1">
                <a:solidFill>
                  <a:prstClr val="white"/>
                </a:solidFill>
                <a:latin typeface="Candara" panose="020E0502030303020204" pitchFamily="34" charset="0"/>
              </a:rPr>
              <a:t>espigóse</a:t>
            </a:r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 en levedades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cuando caí rendida en tu mirada;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y una palabra, aún virgen en mi vida,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me golpeó el corazón, y se hizo llama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en el río de emoción que recibía,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y en la flor de ilusión que te entregaba.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endParaRPr lang="en-CA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912115F-B389-4D6A-8F8E-11CB995451C1}"/>
              </a:ext>
            </a:extLst>
          </p:cNvPr>
          <p:cNvSpPr txBox="1"/>
          <p:nvPr/>
        </p:nvSpPr>
        <p:spPr>
          <a:xfrm>
            <a:off x="4812146" y="2318327"/>
            <a:ext cx="2345514" cy="15542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Un connubio de nuevas sensaciones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elevaron en luz mi madrugada.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Suaves olas me alzaron la conciencia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hasta la playa azul de tu mañana,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y la carne fue haciéndose silueta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a la vista de mi alma libertada.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endParaRPr lang="en-CA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06453619-0014-44C7-8719-85B4DE89C0F2}"/>
              </a:ext>
            </a:extLst>
          </p:cNvPr>
          <p:cNvSpPr txBox="1"/>
          <p:nvPr/>
        </p:nvSpPr>
        <p:spPr>
          <a:xfrm>
            <a:off x="4765964" y="3417453"/>
            <a:ext cx="2618024" cy="12157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Como un grito integral, suave y profundo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estalló de mis labios la palabra;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Nunca tuvo mi boca mas sonrisas,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ni hubo nunca más vuelo en mi garganta!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endParaRPr lang="en-CA" dirty="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29E299CC-19D0-4CFB-B8FD-9644548992DF}"/>
              </a:ext>
            </a:extLst>
          </p:cNvPr>
          <p:cNvSpPr txBox="1"/>
          <p:nvPr/>
        </p:nvSpPr>
        <p:spPr>
          <a:xfrm>
            <a:off x="4830618" y="4184072"/>
            <a:ext cx="2441694" cy="15542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En mi suave palabra, enternecida,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me hice toda en tu vida y en tu alma;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y fui grito impensado atravesando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las paredes del tiempo que me ataba;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y fui brote espontáneo del instante;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y fui estrella en tus brazos derramada.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endParaRPr lang="en-CA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23D4EDE-1F83-4A18-96E1-3FBFAF482D52}"/>
              </a:ext>
            </a:extLst>
          </p:cNvPr>
          <p:cNvSpPr txBox="1"/>
          <p:nvPr/>
        </p:nvSpPr>
        <p:spPr>
          <a:xfrm>
            <a:off x="4821382" y="5292436"/>
            <a:ext cx="253787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Me di toda, y fundiéndome por siempre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en la armonía sensual que tu me dabas;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y la rosa emotiva que se abría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en el tallo verbal de mi palabra,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uno a uno fue dándote sus pétalos,</a:t>
            </a:r>
            <a:b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</a:br>
            <a:r>
              <a:rPr lang="es-ES" sz="1100" dirty="0">
                <a:solidFill>
                  <a:prstClr val="white"/>
                </a:solidFill>
                <a:latin typeface="Candara" panose="020E0502030303020204" pitchFamily="34" charset="0"/>
              </a:rPr>
              <a:t>mientras nuestros instintos se besaban.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38713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0">
        <p:split orient="vert"/>
      </p:transition>
    </mc:Choice>
    <mc:Fallback>
      <p:transition spd="slow" advTm="6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3" grpId="0"/>
      <p:bldP spid="6" grpId="0"/>
      <p:bldP spid="7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9E1E79BA-C3C4-471E-894C-26C839504A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E4B7908C-BA9F-42F2-9BE8-F868F347BF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E3A45B7E-4D60-443D-A3DB-DB31189EBC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84C33532-48FC-4DCB-9819-4F718CAD26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E8428DA-FA30-47D0-A3AA-60265D7972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E1968C84-2E12-4ABA-A891-BD324A9350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E8543DC1-A8AD-4DB2-A273-98B8543E75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20E9A00B-05D7-438A-807F-C2468E4C34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178010B6-DD3B-4900-A935-5C72256DD7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E8CC1381-172B-4085-9C45-6936795E05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26EDAFA4-678A-4336-A1FC-CA83CEE701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7077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:split orient="vert"/>
      </p:transition>
    </mc:Choice>
    <mc:Fallback xmlns="">
      <p:transition spd="slow" advClick="0">
        <p:split orient="vert"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1682</TotalTime>
  <Words>136</Words>
  <Application>Microsoft Office PowerPoint</Application>
  <PresentationFormat>Panorámica</PresentationFormat>
  <Paragraphs>20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9" baseType="lpstr">
      <vt:lpstr>Ebrima</vt:lpstr>
      <vt:lpstr>Calibri</vt:lpstr>
      <vt:lpstr>Arial</vt:lpstr>
      <vt:lpstr>Footlight MT Light</vt:lpstr>
      <vt:lpstr>Fiolex Girls</vt:lpstr>
      <vt:lpstr>Gabriola</vt:lpstr>
      <vt:lpstr>Kristen ITC</vt:lpstr>
      <vt:lpstr>Candara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84</cp:revision>
  <dcterms:created xsi:type="dcterms:W3CDTF">2020-06-24T17:08:49Z</dcterms:created>
  <dcterms:modified xsi:type="dcterms:W3CDTF">2020-07-15T19:00:43Z</dcterms:modified>
</cp:coreProperties>
</file>