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4" r:id="rId2"/>
  </p:sldMasterIdLst>
  <p:sldIdLst>
    <p:sldId id="258" r:id="rId3"/>
    <p:sldId id="261" r:id="rId4"/>
    <p:sldId id="256" r:id="rId5"/>
  </p:sldIdLst>
  <p:sldSz cx="121920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VlwTCNoR3sxXvR2BsigUw==" hashData="0FywopK5y844CwPGT0leaH3Z/hdKvEeTagSjHyur9pWbghsvuRxjdeT1Z4wA+NQseOejzIzomJnSepWaEehr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3B4B"/>
    <a:srgbClr val="D77B86"/>
    <a:srgbClr val="E08C9E"/>
    <a:srgbClr val="BB6D83"/>
    <a:srgbClr val="CF6370"/>
    <a:srgbClr val="B91511"/>
    <a:srgbClr val="990033"/>
    <a:srgbClr val="E6AF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1116" y="55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D2EFE-9AA8-48D3-835A-0A17DF5634B9}" type="datetimeFigureOut">
              <a:rPr lang="es-ES"/>
              <a:pPr>
                <a:defRPr/>
              </a:pPr>
              <a:t>23/06/2025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5C815-7A8A-45B4-9DAF-40A80448006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173BEF-2C96-970A-67D5-1BAAE13262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B1AC39D-5F0D-6CF4-1487-88EA76E5A6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68EFD7-1DA8-A034-EC35-635877CA4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005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C7DC9595-F6F0-4EDD-B024-D6BC30466386}" type="datetimeFigureOut">
              <a:rPr lang="es-ES"/>
              <a:pPr>
                <a:defRPr/>
              </a:pPr>
              <a:t>23/06/2025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359E3CE-729C-4BBD-BA07-02065A1E9E1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56FA702-AA38-D262-D0EF-20D85614EB1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5588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.wav"/><Relationship Id="rId7" Type="http://schemas.openxmlformats.org/officeDocument/2006/relationships/image" Target="../media/image3.gif"/><Relationship Id="rId2" Type="http://schemas.microsoft.com/office/2007/relationships/media" Target="../media/media1.wav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5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jrvallea@outlook.es" TargetMode="External"/><Relationship Id="rId5" Type="http://schemas.openxmlformats.org/officeDocument/2006/relationships/hyperlink" Target="mailto:stellmar@gmail.com" TargetMode="Externa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3 Imagen" descr="wishful_thinking_element01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0" y="4365626"/>
            <a:ext cx="8496300" cy="264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6648"/>
            </a:avLst>
          </a:prstGeom>
          <a:blipFill>
            <a:blip r:embed="rId7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785208" y="908720"/>
            <a:ext cx="5323894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sz="6000" b="1" i="1" dirty="0">
                <a:solidFill>
                  <a:schemeClr val="bg1"/>
                </a:solidFill>
                <a:latin typeface="Papyrus" panose="03070502060502030205" pitchFamily="66" charset="0"/>
              </a:rPr>
              <a:t>Armas gemelas </a:t>
            </a:r>
          </a:p>
        </p:txBody>
      </p:sp>
      <p:pic>
        <p:nvPicPr>
          <p:cNvPr id="2" name="11 - Comiénzamvve a Vivir(1)">
            <a:hlinkClick r:id="" action="ppaction://media"/>
            <a:extLst>
              <a:ext uri="{FF2B5EF4-FFF2-40B4-BE49-F238E27FC236}">
                <a16:creationId xmlns:a16="http://schemas.microsoft.com/office/drawing/2014/main" id="{F314FC21-143A-D5F4-265F-5DCC7752A0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456040" y="7533456"/>
            <a:ext cx="609600" cy="609600"/>
          </a:xfrm>
          <a:prstGeom prst="rect">
            <a:avLst/>
          </a:prstGeom>
        </p:spPr>
      </p:pic>
      <p:pic>
        <p:nvPicPr>
          <p:cNvPr id="5" name="Imagen 4" descr="Un río rodeado de árboles&#10;&#10;El contenido generado por IA puede ser incorrecto.">
            <a:extLst>
              <a:ext uri="{FF2B5EF4-FFF2-40B4-BE49-F238E27FC236}">
                <a16:creationId xmlns:a16="http://schemas.microsoft.com/office/drawing/2014/main" id="{69EADA1C-6362-1CBF-B402-883829FB359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89"/>
          <a:stretch/>
        </p:blipFill>
        <p:spPr>
          <a:xfrm>
            <a:off x="-4555" y="-544"/>
            <a:ext cx="12192000" cy="6858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slow"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00">
                <p:cTn id="1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o"/>
          <p:cNvSpPr/>
          <p:nvPr/>
        </p:nvSpPr>
        <p:spPr>
          <a:xfrm>
            <a:off x="41276" y="25447"/>
            <a:ext cx="12150724" cy="6832553"/>
          </a:xfrm>
          <a:prstGeom prst="frame">
            <a:avLst>
              <a:gd name="adj1" fmla="val 6648"/>
            </a:avLst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6" name="15 CuadroTexto"/>
          <p:cNvSpPr txBox="1">
            <a:spLocks noChangeArrowheads="1"/>
          </p:cNvSpPr>
          <p:nvPr/>
        </p:nvSpPr>
        <p:spPr bwMode="auto">
          <a:xfrm>
            <a:off x="628536" y="939908"/>
            <a:ext cx="495983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fuego ardiente de su amor pasional,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dos almas se fundieron en un abrazo celestial.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Persiguiendo el anhelo de ser uno en la eternidad,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casi hicieron colapsar el infinito en su unidad.</a:t>
            </a:r>
            <a:endParaRPr lang="es-ES" sz="1600" i="1" dirty="0">
              <a:solidFill>
                <a:srgbClr val="CF637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479376" y="2189858"/>
            <a:ext cx="52806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cuerpos entrelazados, en una danza apasionada,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tejieron un lienzo cósmico de amor y dulce mirada.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entonces enlazados en un abrazo que desafió la realidad,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alumbraron constelaciones en su propia inmensidad.</a:t>
            </a:r>
            <a:endParaRPr lang="es-ES" sz="1600" i="1" dirty="0">
              <a:solidFill>
                <a:srgbClr val="CF637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sp>
        <p:nvSpPr>
          <p:cNvPr id="18" name="17 CuadroTexto"/>
          <p:cNvSpPr txBox="1">
            <a:spLocks noChangeArrowheads="1"/>
          </p:cNvSpPr>
          <p:nvPr/>
        </p:nvSpPr>
        <p:spPr bwMode="auto">
          <a:xfrm>
            <a:off x="628536" y="3423716"/>
            <a:ext cx="490550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labios, dos soles incandescentes en el firmamento,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encontraron en un beso, cual divino y tan sediento.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en la fusión de sus esencias, en un éxtasis sin fin,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Hicieron que los universos se inclinaran ante su festín.</a:t>
            </a:r>
            <a:endParaRPr lang="es-ES" sz="1600" i="1" dirty="0">
              <a:solidFill>
                <a:srgbClr val="CF637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597904" y="4749750"/>
            <a:ext cx="499046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encuentro de sus almas, la trascendencia floreció,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de sus latidos en sincronía, un coro celestial entonó.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vínculo eterno que trasciende el tiempo y el espacio,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el amor se convierte en un sagrado palacio.</a:t>
            </a:r>
            <a:endParaRPr lang="es-ES" sz="1600" i="1" dirty="0">
              <a:solidFill>
                <a:srgbClr val="CF637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6219BA4-D7F9-C882-3B31-075DB55B906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38" b="2031"/>
          <a:stretch/>
        </p:blipFill>
        <p:spPr>
          <a:xfrm>
            <a:off x="597904" y="620688"/>
            <a:ext cx="10996192" cy="56886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24 CuadroTexto">
            <a:extLst>
              <a:ext uri="{FF2B5EF4-FFF2-40B4-BE49-F238E27FC236}">
                <a16:creationId xmlns:a16="http://schemas.microsoft.com/office/drawing/2014/main" id="{D8D6DC01-7979-1CA0-AF82-98BBE7F839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9831" y="1214930"/>
            <a:ext cx="433953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Desafiando las leyes del universo y toda razón,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sumergieron en un océano de pasión.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dos seres que se hicieron uno en el corazón,</a:t>
            </a:r>
            <a:b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6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conquistando el infinito en su perfecta unión.</a:t>
            </a:r>
            <a:endParaRPr lang="es-ES" sz="1600" i="1" dirty="0">
              <a:solidFill>
                <a:srgbClr val="CF637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sp>
        <p:nvSpPr>
          <p:cNvPr id="6" name="25 CuadroTexto">
            <a:extLst>
              <a:ext uri="{FF2B5EF4-FFF2-40B4-BE49-F238E27FC236}">
                <a16:creationId xmlns:a16="http://schemas.microsoft.com/office/drawing/2014/main" id="{D0CDB905-A089-1C4C-5CC0-DC82BF68B9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0096" y="2603517"/>
            <a:ext cx="457689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5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 cosmos tembló ante tal despliegue de amor divino,</a:t>
            </a:r>
            <a:br>
              <a:rPr lang="es-ES" sz="15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5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testigo del prodigio de dos almas en camino.</a:t>
            </a:r>
            <a:br>
              <a:rPr lang="es-ES" sz="15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5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ese instante fugaz, el infinito se estremeció,</a:t>
            </a:r>
            <a:br>
              <a:rPr lang="es-ES" sz="15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5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en su fusión, un nuevo universo nació.</a:t>
            </a:r>
            <a:endParaRPr lang="es-ES" sz="1500" i="1" dirty="0">
              <a:solidFill>
                <a:srgbClr val="CF637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sp>
        <p:nvSpPr>
          <p:cNvPr id="7" name="19 CuadroTexto">
            <a:extLst>
              <a:ext uri="{FF2B5EF4-FFF2-40B4-BE49-F238E27FC236}">
                <a16:creationId xmlns:a16="http://schemas.microsoft.com/office/drawing/2014/main" id="{1BAC6333-181E-C1B0-B85B-51B7EA44CF41}"/>
              </a:ext>
            </a:extLst>
          </p:cNvPr>
          <p:cNvSpPr txBox="1"/>
          <p:nvPr/>
        </p:nvSpPr>
        <p:spPr>
          <a:xfrm>
            <a:off x="7466194" y="3940596"/>
            <a:ext cx="362588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5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cuando en el eco de su amor, la eternidad se hizo canción,</a:t>
            </a:r>
            <a:br>
              <a:rPr lang="es-ES" sz="15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5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 poema que perdurará en cada corazón.</a:t>
            </a:r>
            <a:br>
              <a:rPr lang="es-ES" sz="15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5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dos seres entrelazados, en un solo cuerpo y alma,</a:t>
            </a:r>
            <a:br>
              <a:rPr lang="es-ES" sz="15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1500" i="1" kern="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fundidos en un mismo amor que el universo aun proclama.</a:t>
            </a:r>
            <a:endParaRPr lang="es-ES" sz="1500" i="1" dirty="0">
              <a:solidFill>
                <a:srgbClr val="CF637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sp>
        <p:nvSpPr>
          <p:cNvPr id="8" name="30 CuadroTexto">
            <a:extLst>
              <a:ext uri="{FF2B5EF4-FFF2-40B4-BE49-F238E27FC236}">
                <a16:creationId xmlns:a16="http://schemas.microsoft.com/office/drawing/2014/main" id="{C90EDE9D-E74B-3BD3-61E7-2D9076C77D5C}"/>
              </a:ext>
            </a:extLst>
          </p:cNvPr>
          <p:cNvSpPr txBox="1"/>
          <p:nvPr/>
        </p:nvSpPr>
        <p:spPr>
          <a:xfrm>
            <a:off x="10423100" y="5458772"/>
            <a:ext cx="1016625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i="1" dirty="0" err="1">
                <a:solidFill>
                  <a:schemeClr val="bg1"/>
                </a:solidFill>
                <a:latin typeface="Papyrus" panose="03070502060502030205" pitchFamily="66" charset="0"/>
              </a:rPr>
              <a:t>jrvg</a:t>
            </a:r>
            <a:endParaRPr lang="es-ES" sz="4400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sp>
        <p:nvSpPr>
          <p:cNvPr id="9" name="31 CuadroTexto">
            <a:hlinkClick r:id="rId5"/>
            <a:extLst>
              <a:ext uri="{FF2B5EF4-FFF2-40B4-BE49-F238E27FC236}">
                <a16:creationId xmlns:a16="http://schemas.microsoft.com/office/drawing/2014/main" id="{398AD5EC-450B-7CB6-B695-B4A3B13B13CA}"/>
              </a:ext>
            </a:extLst>
          </p:cNvPr>
          <p:cNvSpPr txBox="1"/>
          <p:nvPr/>
        </p:nvSpPr>
        <p:spPr>
          <a:xfrm>
            <a:off x="447437" y="6440068"/>
            <a:ext cx="2678940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24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Papyrus" panose="03070502060502030205" pitchFamily="66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jrvallea@outlook.es</a:t>
            </a:r>
            <a:endParaRPr lang="es-ES" sz="24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Papyrus" panose="03070502060502030205" pitchFamily="66" charset="0"/>
            </a:endParaRPr>
          </a:p>
        </p:txBody>
      </p:sp>
      <p:pic>
        <p:nvPicPr>
          <p:cNvPr id="10" name="Imagen 9" descr="Un río rodeado de árboles&#10;&#10;El contenido generado por IA puede ser incorrecto.">
            <a:extLst>
              <a:ext uri="{FF2B5EF4-FFF2-40B4-BE49-F238E27FC236}">
                <a16:creationId xmlns:a16="http://schemas.microsoft.com/office/drawing/2014/main" id="{DDD0D520-51F7-FF32-B773-CCB006F561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89"/>
          <a:stretch/>
        </p:blipFill>
        <p:spPr>
          <a:xfrm>
            <a:off x="-4555" y="-545"/>
            <a:ext cx="12196555" cy="68330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0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6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60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7000"/>
                            </p:stCondLst>
                            <p:childTnLst>
                              <p:par>
                                <p:cTn id="60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1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412ECAB1-20C0-12A4-E706-2DC3CAAA39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13622DC-DDE1-3D60-50AF-80F05F2534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521BE29-9C18-CF3E-8518-EAE30D9B32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B73BDB3-700D-83DB-9C43-64163EDAFB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1C976CA-1F15-B7FE-16BB-FD11B18A17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6A04583F-BD0E-6086-EAE2-074E083D5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C61E933-68C6-C5A6-7296-B905920E6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A46A96F7-81DC-08AB-38D6-2B00A0C45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278221A7-8430-5C00-E22A-64C4DD195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1AC3F806-24FE-6F25-6D65-5B7FA8C69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870A4A8B-2B78-A98B-45B3-25268E225B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F0A64131-7569-BAE0-B1CB-20ED986764C0}"/>
              </a:ext>
            </a:extLst>
          </p:cNvPr>
          <p:cNvSpPr txBox="1"/>
          <p:nvPr/>
        </p:nvSpPr>
        <p:spPr>
          <a:xfrm>
            <a:off x="119336" y="7101408"/>
            <a:ext cx="1404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99954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>
        <p:fade thruBlk="1"/>
      </p:transition>
    </mc:Choice>
    <mc:Fallback>
      <p:transition advClick="0" advTm="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"/>
</p:tagLst>
</file>

<file path=ppt/theme/theme1.xml><?xml version="1.0" encoding="utf-8"?>
<a:theme xmlns:a="http://schemas.openxmlformats.org/drawingml/2006/main" name="1_Tema de Office">
  <a:themeElements>
    <a:clrScheme name="Personalizado 1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C000"/>
      </a:hlink>
      <a:folHlink>
        <a:srgbClr val="FFC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717</TotalTime>
  <Words>343</Words>
  <Application>Microsoft Office PowerPoint</Application>
  <PresentationFormat>Panorámica</PresentationFormat>
  <Paragraphs>13</Paragraphs>
  <Slides>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Calibri</vt:lpstr>
      <vt:lpstr>Kristen ITC</vt:lpstr>
      <vt:lpstr>Papyrus</vt:lpstr>
      <vt:lpstr>1_Tema de Office</vt:lpstr>
      <vt:lpstr>Diseño predeterminado</vt:lpstr>
      <vt:lpstr>Presentación de PowerPoint</vt:lpstr>
      <vt:lpstr>Presentación de PowerPoint</vt:lpstr>
      <vt:lpstr>Presentación de PowerPoint</vt:lpstr>
    </vt:vector>
  </TitlesOfParts>
  <Manager>jose ruiz del valle</Manager>
  <Company>jrvg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Armas gemelas </dc:title>
  <dc:subject>ppsx</dc:subject>
  <dc:creator>jrvallegomez@outlook.es</dc:creator>
  <cp:keywords>poesia</cp:keywords>
  <cp:lastModifiedBy>jose ruiz</cp:lastModifiedBy>
  <cp:revision>78</cp:revision>
  <dcterms:created xsi:type="dcterms:W3CDTF">2016-05-25T18:50:21Z</dcterms:created>
  <dcterms:modified xsi:type="dcterms:W3CDTF">2025-06-23T11:12:21Z</dcterms:modified>
</cp:coreProperties>
</file>