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GiY0eUBAhI6l4LhtMqEhw==" hashData="6stXYqDOHtNaI0L0FSEcMRc74pSw4jlD7444AwrUw9RsH4BbV5Z7h0Eh6lK0bU8a1zV+JL9oJg2VRoCs+31cI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2" autoAdjust="0"/>
    <p:restoredTop sz="94660"/>
  </p:normalViewPr>
  <p:slideViewPr>
    <p:cSldViewPr snapToGrid="0">
      <p:cViewPr>
        <p:scale>
          <a:sx n="80" d="100"/>
          <a:sy n="80" d="100"/>
        </p:scale>
        <p:origin x="109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E2F4AB-1ECB-47F0-B0AB-26C93B9042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7491ABF-E6F7-42F5-82E4-99691A96E2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E5FE84-E97E-4EFD-B684-DF74FEC30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DEB7A82-C11C-46BE-AD0B-0D2DDE883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E152D4-4A51-4779-A6E7-3C9A11863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492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3E6ADF-8A9A-44C2-8B91-BC68AF66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C15948-00E0-4081-B610-46FBF3E5B3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55161C-CA52-4082-BA44-697EA0435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C409FB-BB0C-44D4-998C-E883AC97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F98092-6053-48E1-8C4B-652DB0F09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598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C6900E-D179-4F7D-AF9F-8C5FFB489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E637E3-2FFE-45F4-B097-E24CC61A37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78C5E2-2B2E-40E5-AD57-E1C970038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FE57818-280E-44FF-B2A3-288EC4418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7B5919-FC7F-4EE8-A2FA-E6EEC2569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142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435FB3-5A95-4DBC-BB34-A834BFA79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D4FCA38-BA8A-4E2F-B61B-302796B45A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CC2AED2-C58F-4EAE-888F-9D5EDE6EF2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C0135B-6C5F-4663-8551-1E773D19B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F8A0E5A-4724-453A-9316-1C1CA156C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EB4443C-F43F-4BAE-8BD5-9C706BCF0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8500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E4EB85-F967-442E-A1B8-D90471A2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0801F9-7C1F-4E33-B0F8-57BEE7D98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3852460-E8F3-4347-8B84-33FD64F45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DB12844-079D-4C5A-8EF6-7285F71C07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CF7DDAF-6985-450B-96EE-1C91595891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3DCAD53-CF06-4E9E-8912-C628AD38B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AE156F1-42A7-46F7-A019-162A45787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CC6A9B5-9333-4F1B-8862-84E71B684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677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DF5CC2-F00B-4B66-ADDB-3237AE353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5057CD-FE7B-40EF-9BE8-131E36EE2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360A337-ACEE-4DB4-A155-69A2566F8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1DAF678-C077-4FE8-BA1A-4F89329D8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832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CB8815C-104D-4BA6-B490-2A26C46D1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68B480E-A811-4800-BB62-82C99E183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39F3845-B36C-487A-91AC-809BC68EE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5292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D31771-1150-460D-819E-CFDBA10E8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68C153-B854-4903-BAC2-33E0C015A1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E6C8769-0302-466B-B2A3-DBF2893DE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E6964C8-4725-4F60-B624-58DF43B73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CADB2B5-4E53-4D0B-A985-507B7D793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EE336E-06A2-4636-B012-74FEE8079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4505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69DDE0-3E97-4250-BDA9-0D3DD2779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C468964-594C-4C5B-B247-F8F096F31B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A813EE0-6CE4-4C9E-A842-A16EA564B9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090B1E0-D04C-4A3B-934A-F58B6A1C2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89D164-1136-4061-9834-404BB958D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F343289-A62A-424A-BEC6-105E8865D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40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16C0EF-96C5-429F-9241-039FE03C7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BA8F7FE-38D2-4243-BB48-E42B885871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CB1DB6-1F5D-4CBC-860B-E9D038A96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9D039B-353E-4190-B1E2-A559141D7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CEF592-10EE-4FFE-BB8C-7837E739D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1773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A9B19D1-3C3A-4D37-8DBE-A4F225F04F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9A611BD-6947-4A77-80BE-D2A01E09DF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4DC142-5112-48AC-A8DB-4292A6069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918067-F136-4F68-9BF7-46BB52251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F01AD0-917A-4D26-B579-5501481BB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6245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927B90-1695-CC9A-BAC9-3248547D6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9875E1-8619-7990-0702-C88DCF7993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DF64AB-1646-7943-95E2-3A89FA3E1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42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ABD54BF-C8C5-4427-8A98-1537BF0C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67E244E-C298-4269-899A-3FC647468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E18320-E532-46F0-8660-009C46176E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E36CD-1F6B-467E-8A1C-85F3FCA5C1B0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F260B9-2778-455C-9D1F-FB7963EC17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FA3FF7-3385-43B6-9FBF-894EE7BE6E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EC2E9-0BD4-410D-8A2A-6AD5D363CE3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7671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4F14BB7-7F30-2371-168A-F82B8B182F9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265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w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8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7.jpg"/><Relationship Id="rId5" Type="http://schemas.openxmlformats.org/officeDocument/2006/relationships/image" Target="../media/image2.jpg"/><Relationship Id="rId15" Type="http://schemas.openxmlformats.org/officeDocument/2006/relationships/image" Target="../media/image11.jpg"/><Relationship Id="rId10" Type="http://schemas.microsoft.com/office/2007/relationships/hdphoto" Target="../media/hdphoto1.wdp"/><Relationship Id="rId4" Type="http://schemas.openxmlformats.org/officeDocument/2006/relationships/image" Target="../media/image1.gif"/><Relationship Id="rId9" Type="http://schemas.openxmlformats.org/officeDocument/2006/relationships/image" Target="../media/image6.png"/><Relationship Id="rId1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>
            <a:extLst>
              <a:ext uri="{FF2B5EF4-FFF2-40B4-BE49-F238E27FC236}">
                <a16:creationId xmlns:a16="http://schemas.microsoft.com/office/drawing/2014/main" id="{5621DC1D-8814-493E-9925-01768803D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68" r="19668"/>
          <a:stretch/>
        </p:blipFill>
        <p:spPr bwMode="auto">
          <a:xfrm>
            <a:off x="3930294" y="0"/>
            <a:ext cx="6240464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7" name="Picture 9">
            <a:extLst>
              <a:ext uri="{FF2B5EF4-FFF2-40B4-BE49-F238E27FC236}">
                <a16:creationId xmlns:a16="http://schemas.microsoft.com/office/drawing/2014/main" id="{0B898F94-6576-4CA4-8E51-3DEE3B4CF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3" r="17013"/>
          <a:stretch/>
        </p:blipFill>
        <p:spPr bwMode="auto">
          <a:xfrm>
            <a:off x="4858640" y="0"/>
            <a:ext cx="7333360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0FAA9628-BC4A-4162-9CE0-DAD4014E2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4" r="19344"/>
          <a:stretch/>
        </p:blipFill>
        <p:spPr bwMode="auto">
          <a:xfrm>
            <a:off x="5390147" y="0"/>
            <a:ext cx="6801852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48FAC10C-1DEE-4060-98D2-C098DA234E2C}"/>
              </a:ext>
            </a:extLst>
          </p:cNvPr>
          <p:cNvSpPr txBox="1"/>
          <p:nvPr/>
        </p:nvSpPr>
        <p:spPr>
          <a:xfrm>
            <a:off x="220175" y="168998"/>
            <a:ext cx="406600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600" i="1" kern="0" dirty="0">
                <a:solidFill>
                  <a:srgbClr val="00B0F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Arde el cielo</a:t>
            </a:r>
            <a:endParaRPr lang="es-ES" sz="6600" i="1" dirty="0">
              <a:solidFill>
                <a:srgbClr val="00B0F0"/>
              </a:solidFill>
              <a:latin typeface="Bell MT" panose="02020503060305020303" pitchFamily="18" charset="0"/>
            </a:endParaRPr>
          </a:p>
        </p:txBody>
      </p:sp>
      <p:pic>
        <p:nvPicPr>
          <p:cNvPr id="4" name="audio1">
            <a:hlinkClick r:id="" action="ppaction://media"/>
            <a:extLst>
              <a:ext uri="{FF2B5EF4-FFF2-40B4-BE49-F238E27FC236}">
                <a16:creationId xmlns:a16="http://schemas.microsoft.com/office/drawing/2014/main" id="{CA9CC896-499B-4FC2-B7B3-927D5FED0A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19816" y="7563380"/>
            <a:ext cx="609600" cy="6096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4C24D53-FE5F-D626-F9E1-3B9C4B8BAEA2}"/>
              </a:ext>
            </a:extLst>
          </p:cNvPr>
          <p:cNvSpPr txBox="1"/>
          <p:nvPr/>
        </p:nvSpPr>
        <p:spPr>
          <a:xfrm>
            <a:off x="1" y="436129"/>
            <a:ext cx="5390146" cy="5985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iembla la tierra.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alma pide ayuda,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 nadie llega.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ojos impávidos,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miran con horror,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huellas que en mi rostro,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dejo tanto dolor.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me reconozco,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se lo que pienso.</a:t>
            </a:r>
          </a:p>
        </p:txBody>
      </p:sp>
      <p:pic>
        <p:nvPicPr>
          <p:cNvPr id="7" name="Picture 12">
            <a:extLst>
              <a:ext uri="{FF2B5EF4-FFF2-40B4-BE49-F238E27FC236}">
                <a16:creationId xmlns:a16="http://schemas.microsoft.com/office/drawing/2014/main" id="{4314CB01-9EB6-696A-1C96-5E8142B9C3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578" t="-1124" b="1124"/>
          <a:stretch/>
        </p:blipFill>
        <p:spPr bwMode="auto">
          <a:xfrm>
            <a:off x="5366084" y="0"/>
            <a:ext cx="6825916" cy="68579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13">
            <a:extLst>
              <a:ext uri="{FF2B5EF4-FFF2-40B4-BE49-F238E27FC236}">
                <a16:creationId xmlns:a16="http://schemas.microsoft.com/office/drawing/2014/main" id="{3773930C-E1F8-56D4-1B59-5400B27F02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78"/>
          <a:stretch/>
        </p:blipFill>
        <p:spPr bwMode="auto">
          <a:xfrm>
            <a:off x="5366084" y="0"/>
            <a:ext cx="6825916" cy="68579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Rectangle 14">
            <a:extLst>
              <a:ext uri="{FF2B5EF4-FFF2-40B4-BE49-F238E27FC236}">
                <a16:creationId xmlns:a16="http://schemas.microsoft.com/office/drawing/2014/main" id="{6C77D5E3-B857-0C6B-3F45-A165E4EDB3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897" y="488899"/>
            <a:ext cx="4211409" cy="588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tan difícil,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tener sentimientos.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Corren las sombras,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buscan alivio,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un pájaro herido,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manos de un niño.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tengo amigos,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tengo paz.</a:t>
            </a:r>
          </a:p>
        </p:txBody>
      </p:sp>
      <p:pic>
        <p:nvPicPr>
          <p:cNvPr id="10" name="Picture 15">
            <a:extLst>
              <a:ext uri="{FF2B5EF4-FFF2-40B4-BE49-F238E27FC236}">
                <a16:creationId xmlns:a16="http://schemas.microsoft.com/office/drawing/2014/main" id="{9970C545-5DCB-549B-5264-91D7A5771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0" r="16940"/>
          <a:stretch/>
        </p:blipFill>
        <p:spPr bwMode="auto">
          <a:xfrm>
            <a:off x="5390147" y="0"/>
            <a:ext cx="6801853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>
            <a:extLst>
              <a:ext uri="{FF2B5EF4-FFF2-40B4-BE49-F238E27FC236}">
                <a16:creationId xmlns:a16="http://schemas.microsoft.com/office/drawing/2014/main" id="{5E6BEEA8-0FC5-13B6-3485-7F1726525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147" y="-1"/>
            <a:ext cx="6801853" cy="68579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80FE8D1-DF38-3F6B-EEDD-6F35C7CEB8D3}"/>
              </a:ext>
            </a:extLst>
          </p:cNvPr>
          <p:cNvSpPr txBox="1"/>
          <p:nvPr/>
        </p:nvSpPr>
        <p:spPr>
          <a:xfrm>
            <a:off x="-1" y="101677"/>
            <a:ext cx="5390148" cy="6654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lo que tengo,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esta soledad.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tierra se abre,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mostrando el sendero,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debo seguir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eso, es lo que quiero.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cierran los surcos,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no truena el cielo,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alma se ha ido,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ES" sz="32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otro sueño.</a:t>
            </a:r>
          </a:p>
        </p:txBody>
      </p:sp>
      <p:pic>
        <p:nvPicPr>
          <p:cNvPr id="13" name="Picture 24">
            <a:extLst>
              <a:ext uri="{FF2B5EF4-FFF2-40B4-BE49-F238E27FC236}">
                <a16:creationId xmlns:a16="http://schemas.microsoft.com/office/drawing/2014/main" id="{6D5EC4F7-DA53-785D-7874-F46BE927D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3" r="16823"/>
          <a:stretch/>
        </p:blipFill>
        <p:spPr bwMode="auto">
          <a:xfrm>
            <a:off x="5366084" y="0"/>
            <a:ext cx="6825915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5">
            <a:extLst>
              <a:ext uri="{FF2B5EF4-FFF2-40B4-BE49-F238E27FC236}">
                <a16:creationId xmlns:a16="http://schemas.microsoft.com/office/drawing/2014/main" id="{714A9A69-F7AE-91AE-BD36-696ACEDAD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2" r="15972"/>
          <a:stretch/>
        </p:blipFill>
        <p:spPr bwMode="auto">
          <a:xfrm>
            <a:off x="5366084" y="-1"/>
            <a:ext cx="6825916" cy="68579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Box 27">
            <a:extLst>
              <a:ext uri="{FF2B5EF4-FFF2-40B4-BE49-F238E27FC236}">
                <a16:creationId xmlns:a16="http://schemas.microsoft.com/office/drawing/2014/main" id="{E3CC4445-7B2B-9F5A-7C00-DC003424D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7028" y="5842335"/>
            <a:ext cx="223202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i="1" dirty="0" err="1">
                <a:solidFill>
                  <a:srgbClr val="CC3300"/>
                </a:solidFill>
                <a:latin typeface="Bell MT" panose="02020503060305020303" pitchFamily="18" charset="0"/>
              </a:rPr>
              <a:t>jrvg</a:t>
            </a:r>
            <a:endParaRPr lang="es-ES" altLang="es-ES" sz="6000" i="1" dirty="0">
              <a:solidFill>
                <a:srgbClr val="CC3300"/>
              </a:solidFill>
              <a:latin typeface="Bell MT" panose="02020503060305020303" pitchFamily="18" charset="0"/>
            </a:endParaRPr>
          </a:p>
        </p:txBody>
      </p:sp>
      <p:sp>
        <p:nvSpPr>
          <p:cNvPr id="16" name="Text Box 28">
            <a:extLst>
              <a:ext uri="{FF2B5EF4-FFF2-40B4-BE49-F238E27FC236}">
                <a16:creationId xmlns:a16="http://schemas.microsoft.com/office/drawing/2014/main" id="{99EE683D-A15E-FF33-5A5C-CEE9FC649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0513" y="7021604"/>
            <a:ext cx="31326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738E260-4B9F-311C-FF2A-2C9245CA639C}"/>
              </a:ext>
            </a:extLst>
          </p:cNvPr>
          <p:cNvSpPr txBox="1"/>
          <p:nvPr/>
        </p:nvSpPr>
        <p:spPr>
          <a:xfrm>
            <a:off x="0" y="1891122"/>
            <a:ext cx="5366083" cy="2921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no ven mis ojos,</a:t>
            </a:r>
            <a:endParaRPr lang="es-ES" sz="36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puedo volar.</a:t>
            </a:r>
            <a:endParaRPr lang="es-ES" sz="36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no siento el viento,</a:t>
            </a:r>
            <a:endParaRPr lang="es-ES" sz="36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alma con Dios esta.</a:t>
            </a:r>
            <a:endParaRPr lang="es-ES" sz="36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3" presetClass="exit" presetSubtype="20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indefinite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1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500"/>
                            </p:stCondLst>
                            <p:childTnLst>
                              <p:par>
                                <p:cTn id="54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500"/>
                            </p:stCondLst>
                            <p:childTnLst>
                              <p:par>
                                <p:cTn id="61" presetID="21" presetClass="entr" presetSubtype="3" repeatCount="indefinite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9500"/>
                            </p:stCondLst>
                            <p:childTnLst>
                              <p:par>
                                <p:cTn id="68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1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 tmFilter="0,0; .5, 0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0000"/>
                            </p:stCondLst>
                            <p:childTnLst>
                              <p:par>
                                <p:cTn id="88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3000"/>
                            </p:stCondLst>
                            <p:childTnLst>
                              <p:par>
                                <p:cTn id="9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0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6000"/>
                            </p:stCondLst>
                            <p:childTnLst>
                              <p:par>
                                <p:cTn id="102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0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1" presetClass="exit" presetSubtype="0" fill="hold" grpId="2" nodeType="withEffect">
                                  <p:stCondLst>
                                    <p:cond delay="1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0" tmFilter="0,0; .5, 0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66500"/>
                            </p:stCondLst>
                            <p:childTnLst>
                              <p:par>
                                <p:cTn id="128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9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0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1500"/>
                            </p:stCondLst>
                            <p:childTnLst>
                              <p:par>
                                <p:cTn id="142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75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77000"/>
                            </p:stCondLst>
                            <p:childTnLst>
                              <p:par>
                                <p:cTn id="1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16" fill="hold" grpId="2" nodeType="withEffect">
                                  <p:stCondLst>
                                    <p:cond delay="1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11000"/>
                            </p:stCondLst>
                            <p:childTnLst>
                              <p:par>
                                <p:cTn id="16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13000"/>
                            </p:stCondLst>
                            <p:childTnLst>
                              <p:par>
                                <p:cTn id="170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17500"/>
                            </p:stCondLst>
                            <p:childTnLst>
                              <p:par>
                                <p:cTn id="187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9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2" grpId="0"/>
      <p:bldP spid="6" grpId="0"/>
      <p:bldP spid="6" grpId="1"/>
      <p:bldP spid="6" grpId="2"/>
      <p:bldP spid="9" grpId="0"/>
      <p:bldP spid="9" grpId="1"/>
      <p:bldP spid="9" grpId="2"/>
      <p:bldP spid="12" grpId="0"/>
      <p:bldP spid="12" grpId="1"/>
      <p:bldP spid="12" grpId="2"/>
      <p:bldP spid="17" grpId="0"/>
      <p:bldP spid="17" grpId="1"/>
      <p:bldP spid="17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7112C49-69C5-3038-1667-5B7FAFBFE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8869522-4328-4EA1-9D3F-1DEB3533C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F6FF5F9-C5B7-A5D3-BA23-AAD9BDC7B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65E415B-C06D-17A1-F856-722A57618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CF77039-A554-66D0-42EC-24F8CFF60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2C4452B-4BB7-BDED-0FF9-C45083899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6632952-919E-C3AE-D9FC-783D824B4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470C7A4-B547-F8B8-A5B4-9BE14E699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C84AE63-673E-BB52-7695-F10375E1C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62BDAE9-2E71-6013-888E-85316988B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35D5DAA-915B-4B13-5611-FFBD8D1AF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88819B3-3337-2064-D773-EE3B7170A83B}"/>
              </a:ext>
            </a:extLst>
          </p:cNvPr>
          <p:cNvSpPr txBox="1"/>
          <p:nvPr/>
        </p:nvSpPr>
        <p:spPr>
          <a:xfrm>
            <a:off x="264695" y="7086600"/>
            <a:ext cx="1431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92434369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182</Words>
  <Application>Microsoft Office PowerPoint</Application>
  <PresentationFormat>Panorámica</PresentationFormat>
  <Paragraphs>37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Arde el cielo.....</dc:title>
  <dc:creator>jrvallegomez@outlook.es</dc:creator>
  <cp:keywords>poesia</cp:keywords>
  <cp:lastModifiedBy>jose ruiz</cp:lastModifiedBy>
  <cp:revision>14</cp:revision>
  <dcterms:created xsi:type="dcterms:W3CDTF">2023-10-15T06:10:12Z</dcterms:created>
  <dcterms:modified xsi:type="dcterms:W3CDTF">2024-06-13T13:24:50Z</dcterms:modified>
</cp:coreProperties>
</file>