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4.xml" ContentType="application/vnd.openxmlformats-officedocument.them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</p:sldMasterIdLst>
  <p:notesMasterIdLst>
    <p:notesMasterId r:id="rId8"/>
  </p:notesMasterIdLst>
  <p:sldIdLst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8mdxpImn5euQSZDHefL/Q==" hashData="lu+3fkkr7Z4DrZacB8Syy9sO56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D2ABB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741BDD-6C7C-4E29-988D-7AF6ED1FCBC3}" type="datetimeFigureOut">
              <a:rPr lang="es-ES" smtClean="0"/>
              <a:pPr/>
              <a:t>28/10/2016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3B09AC-5CDD-4B84-941B-02EB5C678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A18DA-1324-4965-8D03-453C981954E8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28/10/2016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2D357-DBAD-4D09-8578-FCD39D18DE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A18DA-1324-4965-8D03-453C981954E8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28/10/2016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2D357-DBAD-4D09-8578-FCD39D18DE2F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E3D4D73-5923-406F-BEAE-1936002C2526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28/10/2016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15C8FF-0D57-4AB7-9E99-41637A1A32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E3D4D73-5923-406F-BEAE-1936002C2526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28/10/2016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15C8FF-0D57-4AB7-9E99-41637A1A323E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stellmar@gmail.com" TargetMode="External"/><Relationship Id="rId2" Type="http://schemas.openxmlformats.org/officeDocument/2006/relationships/hyperlink" Target="http://josemanuelserna.blogspot.com.ar/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Alenzajpg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solidFill>
            <a:srgbClr val="4E0000"/>
          </a:solidFill>
          <a:ln w="9525">
            <a:noFill/>
            <a:miter lim="800000"/>
            <a:headEnd/>
            <a:tailEnd/>
          </a:ln>
        </p:spPr>
      </p:pic>
      <p:pic>
        <p:nvPicPr>
          <p:cNvPr id="8195" name="2 Imagen" descr="Alies 12VR49-woman-2201201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525" y="404813"/>
            <a:ext cx="3419475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07"/>
            </a:avLst>
          </a:prstGeom>
          <a:solidFill>
            <a:srgbClr val="4E0000"/>
          </a:solidFill>
          <a:ln w="38100">
            <a:solidFill>
              <a:srgbClr val="C40002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1520" y="260648"/>
            <a:ext cx="1337226" cy="2616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100" b="1" dirty="0" err="1">
                <a:solidFill>
                  <a:srgbClr val="FF0000"/>
                </a:solidFill>
                <a:latin typeface="Lucida Handwriting" pitchFamily="66" charset="0"/>
              </a:rPr>
              <a:t>Alenza</a:t>
            </a:r>
            <a:r>
              <a:rPr lang="es-ES" sz="1100" b="1" dirty="0">
                <a:solidFill>
                  <a:srgbClr val="FF0000"/>
                </a:solidFill>
                <a:latin typeface="Lucida Handwriting" pitchFamily="66" charset="0"/>
              </a:rPr>
              <a:t> </a:t>
            </a:r>
            <a:r>
              <a:rPr lang="es-ES" sz="1100" b="1" dirty="0" err="1">
                <a:solidFill>
                  <a:srgbClr val="FF0000"/>
                </a:solidFill>
                <a:latin typeface="Lucida Handwriting" pitchFamily="66" charset="0"/>
              </a:rPr>
              <a:t>by</a:t>
            </a:r>
            <a:r>
              <a:rPr lang="es-ES" sz="1100" b="1" dirty="0">
                <a:solidFill>
                  <a:srgbClr val="FF0000"/>
                </a:solidFill>
                <a:latin typeface="Lucida Handwriting" pitchFamily="66" charset="0"/>
              </a:rPr>
              <a:t> Mar</a:t>
            </a:r>
          </a:p>
        </p:txBody>
      </p:sp>
      <p:pic>
        <p:nvPicPr>
          <p:cNvPr id="8201" name="8 Imagen" descr="DEC0016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350" y="4797425"/>
            <a:ext cx="1973263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76200" dir="18900000" algn="bl" rotWithShape="0">
              <a:prstClr val="black">
                <a:alpha val="40000"/>
              </a:prstClr>
            </a:outerShdw>
          </a:effectLst>
        </p:spPr>
      </p:pic>
      <p:pic>
        <p:nvPicPr>
          <p:cNvPr id="8202" name="19 Imagen" descr="objets_3_franiemargo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413" y="5949950"/>
            <a:ext cx="936625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3419872" y="2564904"/>
            <a:ext cx="2996333" cy="64633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prstTxWarp prst="textWave2">
              <a:avLst/>
            </a:prstTxWarp>
            <a:spAutoFit/>
            <a:sp3d extrusionH="57150">
              <a:bevelT w="38100" h="38100"/>
            </a:sp3d>
          </a:bodyPr>
          <a:lstStyle/>
          <a:p>
            <a:r>
              <a:rPr lang="es-ES" sz="36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APRENDÍ</a:t>
            </a:r>
            <a:r>
              <a:rPr lang="es-ES" sz="36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Lucida Handwriting" pitchFamily="66" charset="0"/>
              </a:rPr>
              <a:t>.</a:t>
            </a:r>
            <a:r>
              <a:rPr lang="es-ES" sz="3600" b="1" dirty="0" smtClean="0">
                <a:solidFill>
                  <a:srgbClr val="C0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Lucida Handwriting" pitchFamily="66" charset="0"/>
              </a:rPr>
              <a:t>..</a:t>
            </a:r>
            <a:endParaRPr lang="es-ES" sz="3600" b="1" dirty="0">
              <a:solidFill>
                <a:srgbClr val="C0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275856" y="3717032"/>
            <a:ext cx="2811988" cy="369332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 rtlCol="0">
            <a:spAutoFit/>
            <a:sp3d extrusionH="57150">
              <a:bevelT w="38100" h="38100"/>
            </a:sp3d>
          </a:bodyPr>
          <a:lstStyle/>
          <a:p>
            <a:r>
              <a:rPr lang="es-ES" b="1" dirty="0" smtClean="0">
                <a:solidFill>
                  <a:srgbClr val="C0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Lucida Handwriting" pitchFamily="66" charset="0"/>
              </a:rPr>
              <a:t>©José Manuel Serna</a:t>
            </a:r>
            <a:endParaRPr lang="es-ES" b="1" dirty="0">
              <a:solidFill>
                <a:srgbClr val="C0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987824" y="4293096"/>
            <a:ext cx="3300904" cy="338554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 rtlCol="0">
            <a:spAutoFit/>
            <a:sp3d extrusionH="57150">
              <a:bevelT w="38100" h="38100"/>
            </a:sp3d>
          </a:bodyPr>
          <a:lstStyle/>
          <a:p>
            <a:r>
              <a:rPr lang="es-ES" sz="1600" dirty="0" err="1" smtClean="0">
                <a:solidFill>
                  <a:srgbClr val="C0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Lucida Handwriting" pitchFamily="66" charset="0"/>
              </a:rPr>
              <a:t>Albatera</a:t>
            </a:r>
            <a:r>
              <a:rPr lang="es-ES" sz="1600" dirty="0" smtClean="0">
                <a:solidFill>
                  <a:srgbClr val="C000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Lucida Handwriting" pitchFamily="66" charset="0"/>
              </a:rPr>
              <a:t>, Alicante, España</a:t>
            </a:r>
            <a:endParaRPr lang="es-ES" sz="1600" dirty="0">
              <a:solidFill>
                <a:srgbClr val="C000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Lucida Handwriting" pitchFamily="66" charset="0"/>
            </a:endParaRPr>
          </a:p>
        </p:txBody>
      </p:sp>
      <p:pic>
        <p:nvPicPr>
          <p:cNvPr id="14" name="13 Imagen" descr="Automne déc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3528" y="5589240"/>
            <a:ext cx="1829036" cy="1463229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393305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 w="762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0" y="3933056"/>
            <a:ext cx="9144000" cy="2924944"/>
          </a:xfrm>
          <a:prstGeom prst="rect">
            <a:avLst/>
          </a:prstGeom>
          <a:solidFill>
            <a:schemeClr val="bg1"/>
          </a:solidFill>
          <a:ln w="762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6" name="15 Imagen" descr="nicole 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908720"/>
            <a:ext cx="2786063" cy="3433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323528" y="1052736"/>
            <a:ext cx="337624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rgbClr val="C00000"/>
                </a:solidFill>
                <a:latin typeface="Monotype Corsiva" pitchFamily="66" charset="0"/>
              </a:rPr>
              <a:t>Presentaciones Mar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5580112" y="2636912"/>
            <a:ext cx="340990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dirty="0">
                <a:solidFill>
                  <a:srgbClr val="C00000"/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611560" y="5517232"/>
            <a:ext cx="2621230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C00000"/>
                </a:solidFill>
                <a:latin typeface="Monotype Corsiva" pitchFamily="66" charset="0"/>
              </a:rPr>
              <a:t>Avance automático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6588224" y="5445224"/>
            <a:ext cx="23471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dirty="0">
                <a:solidFill>
                  <a:srgbClr val="C00000"/>
                </a:solidFill>
                <a:latin typeface="Monotype Corsiva" pitchFamily="66" charset="0"/>
              </a:rPr>
              <a:t>Sin fines de lucro</a:t>
            </a:r>
          </a:p>
        </p:txBody>
      </p:sp>
    </p:spTree>
  </p:cSld>
  <p:clrMapOvr>
    <a:masterClrMapping/>
  </p:clrMapOvr>
  <p:transition spd="slow" advClick="0" advTm="31015">
    <p:fade/>
    <p:sndAc>
      <p:stSnd>
        <p:snd r:embed="rId2" name="225Lady G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5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Alenzajp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solidFill>
            <a:srgbClr val="4E0000"/>
          </a:solidFill>
          <a:ln w="9525">
            <a:noFill/>
            <a:miter lim="800000"/>
            <a:headEnd/>
            <a:tailEnd/>
          </a:ln>
        </p:spPr>
      </p:pic>
      <p:pic>
        <p:nvPicPr>
          <p:cNvPr id="7171" name="2 Imagen" descr="Alies 12VR49-woman-220120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404813"/>
            <a:ext cx="3419475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07"/>
            </a:avLst>
          </a:prstGeom>
          <a:solidFill>
            <a:srgbClr val="4E0000"/>
          </a:solidFill>
          <a:ln w="38100">
            <a:solidFill>
              <a:srgbClr val="C40002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51520" y="260648"/>
            <a:ext cx="1337226" cy="2616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100" b="1" dirty="0" err="1">
                <a:solidFill>
                  <a:srgbClr val="FF0000"/>
                </a:solidFill>
                <a:latin typeface="Lucida Handwriting" pitchFamily="66" charset="0"/>
              </a:rPr>
              <a:t>Alenza</a:t>
            </a:r>
            <a:r>
              <a:rPr lang="es-ES" sz="1100" b="1" dirty="0">
                <a:solidFill>
                  <a:srgbClr val="FF0000"/>
                </a:solidFill>
                <a:latin typeface="Lucida Handwriting" pitchFamily="66" charset="0"/>
              </a:rPr>
              <a:t> </a:t>
            </a:r>
            <a:r>
              <a:rPr lang="es-ES" sz="1100" b="1" dirty="0" err="1">
                <a:solidFill>
                  <a:srgbClr val="FF0000"/>
                </a:solidFill>
                <a:latin typeface="Lucida Handwriting" pitchFamily="66" charset="0"/>
              </a:rPr>
              <a:t>by</a:t>
            </a:r>
            <a:r>
              <a:rPr lang="es-ES" sz="1100" b="1" dirty="0">
                <a:solidFill>
                  <a:srgbClr val="FF0000"/>
                </a:solidFill>
                <a:latin typeface="Lucida Handwriting" pitchFamily="66" charset="0"/>
              </a:rPr>
              <a:t> Mar</a:t>
            </a:r>
          </a:p>
        </p:txBody>
      </p:sp>
      <p:pic>
        <p:nvPicPr>
          <p:cNvPr id="7177" name="8 Imagen" descr="DEC001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350" y="4797425"/>
            <a:ext cx="1973263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889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3635896" y="692696"/>
            <a:ext cx="2220912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latin typeface="Monotype Corsiva" pitchFamily="66" charset="0"/>
              </a:rPr>
              <a:t>Aprendí a </a:t>
            </a: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concederme</a:t>
            </a:r>
            <a:r>
              <a:rPr lang="es-ES" sz="1600" dirty="0">
                <a:solidFill>
                  <a:prstClr val="white">
                    <a:lumMod val="85000"/>
                  </a:prstClr>
                </a:solidFill>
                <a:latin typeface="Monotype Corsiva" pitchFamily="66" charset="0"/>
              </a:rPr>
              <a:t> dudas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latin typeface="Monotype Corsiva" pitchFamily="66" charset="0"/>
              </a:rPr>
              <a:t>sobre  el olvido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latin typeface="Monotype Corsiva" pitchFamily="66" charset="0"/>
              </a:rPr>
              <a:t>que puebla esta orilla,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3707333" y="1411834"/>
            <a:ext cx="1963738" cy="1077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suave recordatorio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asoma tras los muros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alcanza el </a:t>
            </a: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contacto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contrario a tu cercanía.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3780358" y="2419896"/>
            <a:ext cx="1890713" cy="10779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Ocupé el resquicio vacío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tu memoria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borrando los caminos,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desencajando sueños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3491433" y="3356521"/>
            <a:ext cx="2474913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repletos de besos ausentes,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blanqueo en la atormentada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mitad de mi cuerpo.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3419996" y="4148684"/>
            <a:ext cx="2617787" cy="1077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Perseguí el secreto de tus palabras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sobre los silencios,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cuyas espinas cautivan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esa amarga soledad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3419996" y="5085309"/>
            <a:ext cx="2754312" cy="8302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me llama entre la maleza,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los labios dormidos,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prstClr val="white">
                    <a:lumMod val="8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las páginas oscuras de tu regreso.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3923928" y="5877272"/>
            <a:ext cx="1702710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©José </a:t>
            </a:r>
            <a:r>
              <a:rPr lang="es-ES" sz="1600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Manuel</a:t>
            </a:r>
            <a:r>
              <a:rPr lang="es-ES" sz="1600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 Serna</a:t>
            </a:r>
          </a:p>
          <a:p>
            <a:endParaRPr lang="es-ES" dirty="0">
              <a:solidFill>
                <a:schemeClr val="tx1">
                  <a:lumMod val="85000"/>
                </a:schemeClr>
              </a:solidFill>
            </a:endParaRPr>
          </a:p>
        </p:txBody>
      </p:sp>
      <p:pic>
        <p:nvPicPr>
          <p:cNvPr id="26" name="25 Imagen" descr="Automne déc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5589240"/>
            <a:ext cx="1829036" cy="1463229"/>
          </a:xfrm>
          <a:prstGeom prst="rect">
            <a:avLst/>
          </a:prstGeom>
        </p:spPr>
      </p:pic>
      <p:pic>
        <p:nvPicPr>
          <p:cNvPr id="27" name="19 Imagen" descr="objets_3_franiemargot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413" y="5949950"/>
            <a:ext cx="936625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CuadroTexto"/>
          <p:cNvSpPr txBox="1"/>
          <p:nvPr/>
        </p:nvSpPr>
        <p:spPr>
          <a:xfrm>
            <a:off x="3995936" y="2636912"/>
            <a:ext cx="1348446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Mar</a:t>
            </a:r>
            <a:endParaRPr lang="es-E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3635896" y="6237312"/>
            <a:ext cx="228460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stellmar@gmail.com</a:t>
            </a:r>
            <a:endParaRPr lang="es-ES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Click="0" advTm="8603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4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20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1000"/>
                            </p:stCondLst>
                            <p:childTnLst>
                              <p:par>
                                <p:cTn id="5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4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11111E-6 L -0.00295 0.179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20" grpId="0"/>
      <p:bldP spid="20" grpId="1"/>
      <p:bldP spid="21" grpId="0"/>
      <p:bldP spid="21" grpId="1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accent2">
                  <a:lumMod val="75000"/>
                </a:schemeClr>
              </a:gs>
              <a:gs pos="100000">
                <a:schemeClr val="bg1"/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07"/>
            </a:avLst>
          </a:prstGeom>
          <a:solidFill>
            <a:srgbClr val="4E0000"/>
          </a:solidFill>
          <a:ln w="38100">
            <a:solidFill>
              <a:srgbClr val="C40002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79512" y="188640"/>
            <a:ext cx="8784976" cy="6480720"/>
          </a:xfrm>
          <a:prstGeom prst="frame">
            <a:avLst>
              <a:gd name="adj1" fmla="val 880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699792" y="2852936"/>
            <a:ext cx="3219151" cy="86177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©José Manuel Serna</a:t>
            </a:r>
          </a:p>
          <a:p>
            <a:endParaRPr lang="es-E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63888" y="2204864"/>
            <a:ext cx="171874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Poema de</a:t>
            </a:r>
            <a:endParaRPr lang="es-E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915816" y="3645024"/>
            <a:ext cx="3142207" cy="461665"/>
          </a:xfrm>
          <a:prstGeom prst="rect">
            <a:avLst/>
          </a:prstGeom>
          <a:noFill/>
          <a:scene3d>
            <a:camera prst="obliqueTopRight"/>
            <a:lightRig rig="threePt" dir="t"/>
          </a:scene3d>
          <a:sp3d>
            <a:bevelT/>
          </a:sp3d>
        </p:spPr>
        <p:txBody>
          <a:bodyPr wrap="none" rtlCol="0">
            <a:spAutoFit/>
            <a:sp3d extrusionH="57150">
              <a:bevelT w="38100" h="38100"/>
            </a:sp3d>
          </a:bodyPr>
          <a:lstStyle/>
          <a:p>
            <a:r>
              <a:rPr lang="es-ES" sz="2400" b="1" dirty="0" err="1" smtClean="0">
                <a:solidFill>
                  <a:srgbClr val="C00000"/>
                </a:solidFill>
                <a:latin typeface="Monotype Corsiva" pitchFamily="66" charset="0"/>
              </a:rPr>
              <a:t>Albatera</a:t>
            </a:r>
            <a:r>
              <a:rPr lang="es-ES" sz="2400" b="1" dirty="0" smtClean="0">
                <a:solidFill>
                  <a:srgbClr val="C00000"/>
                </a:solidFill>
                <a:latin typeface="Monotype Corsiva" pitchFamily="66" charset="0"/>
              </a:rPr>
              <a:t>, Alicante, España</a:t>
            </a:r>
            <a:endParaRPr lang="es-ES" sz="2400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979712" y="5085184"/>
            <a:ext cx="5266185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800" b="1" u="sng" dirty="0" smtClean="0">
                <a:latin typeface="Monotype Corsiva" pitchFamily="66" charset="0"/>
                <a:hlinkClick r:id="rId2"/>
              </a:rPr>
              <a:t>http://josemanuelserna.blogspot.com.ar/</a:t>
            </a:r>
            <a:endParaRPr lang="es-ES" sz="2800" b="1" u="sng" dirty="0">
              <a:latin typeface="Monotype Corsiva" pitchFamily="66" charset="0"/>
            </a:endParaRPr>
          </a:p>
        </p:txBody>
      </p:sp>
      <p:sp>
        <p:nvSpPr>
          <p:cNvPr id="10" name="9 CuadroTexto">
            <a:hlinkClick r:id="rId3"/>
          </p:cNvPr>
          <p:cNvSpPr txBox="1"/>
          <p:nvPr/>
        </p:nvSpPr>
        <p:spPr>
          <a:xfrm>
            <a:off x="3275856" y="5805264"/>
            <a:ext cx="2342308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400" b="1" u="sng" dirty="0" smtClean="0">
                <a:solidFill>
                  <a:srgbClr val="C00000"/>
                </a:solidFill>
                <a:latin typeface="Monotype Corsiva" pitchFamily="66" charset="0"/>
              </a:rPr>
              <a:t>stellmar@gmail.com</a:t>
            </a:r>
            <a:endParaRPr lang="es-ES" sz="2400" b="1" u="sng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sp>
        <p:nvSpPr>
          <p:cNvPr id="11" name="10 Botón de acción: Comienzo">
            <a:hlinkClick r:id="" action="ppaction://hlinkshowjump?jump=firstslide" highlightClick="1"/>
          </p:cNvPr>
          <p:cNvSpPr/>
          <p:nvPr/>
        </p:nvSpPr>
        <p:spPr>
          <a:xfrm>
            <a:off x="755576" y="5949280"/>
            <a:ext cx="504056" cy="216024"/>
          </a:xfrm>
          <a:prstGeom prst="actionButtonBeginning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Botón de acción: Final">
            <a:hlinkClick r:id="" action="ppaction://hlinkshowjump?jump=endshow" highlightClick="1"/>
          </p:cNvPr>
          <p:cNvSpPr/>
          <p:nvPr/>
        </p:nvSpPr>
        <p:spPr>
          <a:xfrm>
            <a:off x="7668344" y="6021288"/>
            <a:ext cx="504056" cy="216024"/>
          </a:xfrm>
          <a:prstGeom prst="actionButtonEnd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2843808" y="4509120"/>
            <a:ext cx="299633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Tubes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: </a:t>
            </a:r>
            <a:r>
              <a:rPr lang="es-ES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Alies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</a:t>
            </a:r>
            <a:r>
              <a:rPr lang="es-ES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Franiemargot</a:t>
            </a:r>
            <a:r>
              <a:rPr lang="es-ES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-Isa </a:t>
            </a:r>
            <a:endParaRPr lang="es-E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0"/>
          </p:nvPr>
        </p:nvSpPr>
        <p:spPr>
          <a:xfrm>
            <a:off x="3995936" y="6309320"/>
            <a:ext cx="2133600" cy="365125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fld id="{6E88655B-02BF-4AA1-9247-A268B9BF8B94}" type="datetime1">
              <a:rPr lang="es-ES" sz="2000" b="1" u="sng" smtClean="0">
                <a:solidFill>
                  <a:srgbClr val="C00000"/>
                </a:solidFill>
                <a:latin typeface="Monotype Corsiva" pitchFamily="66" charset="0"/>
              </a:rPr>
              <a:pPr>
                <a:defRPr/>
              </a:pPr>
              <a:t>28/10/2016</a:t>
            </a:fld>
            <a:endParaRPr lang="es-ES" sz="2000" b="1" u="sng" dirty="0">
              <a:solidFill>
                <a:srgbClr val="C000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Personalizado 1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C0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Personalizado 1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9393A"/>
      </a:hlink>
      <a:folHlink>
        <a:srgbClr val="69393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162</Words>
  <Application>Microsoft Office PowerPoint</Application>
  <PresentationFormat>Presentación en pantalla (4:3)</PresentationFormat>
  <Paragraphs>42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1_Tema de Office</vt:lpstr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Aprendi</dc:title>
  <dc:subject>Jose Manuel Serna</dc:subject>
  <dc:creator>Mar</dc:creator>
  <cp:keywords>Jose Manuel Serna</cp:keywords>
  <cp:lastModifiedBy>Mar</cp:lastModifiedBy>
  <cp:revision>20</cp:revision>
  <dcterms:created xsi:type="dcterms:W3CDTF">2016-07-11T21:26:37Z</dcterms:created>
  <dcterms:modified xsi:type="dcterms:W3CDTF">2016-10-28T13:10:57Z</dcterms:modified>
  <cp:category>poema</cp:category>
</cp:coreProperties>
</file>