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T6kzmeJ2syy6aSG7umYTw==" hashData="nWy6LiAkgtBvB3HwZZcyMi1lq2d0ctkNuJzgZT84nx2hEEGiWbB0g1bRuXWTBWrxAzzvq2jstITZJS/SDX10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>
        <p:scale>
          <a:sx n="80" d="100"/>
          <a:sy n="80" d="100"/>
        </p:scale>
        <p:origin x="115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9CFB83-A894-4E2E-9D34-656FC575A0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1FF2684-B9ED-4EBB-8E30-0F09EA63C1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758BFB-69F2-49C5-A1FF-929362960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CF155D-7A49-42C0-B857-0015706D5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5F52DEA-A555-44A6-8242-10CE28087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2793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816B4B-0599-4128-9FBF-2B7E5230C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DE5CC5-77A3-442A-BE58-E0D100F93A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D61D1D-ED91-46CC-93F8-CAE1335D2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FED7AD-7A7D-4329-92D6-83B070FD2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77A527-0BF5-480D-A98B-221905BCE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5215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3D6535-6204-4367-88E3-97DCF3B58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302845-1E96-4132-AA71-20DE5415A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E63BA6-DB14-4BB4-9A65-242FC9C30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7D8B92B-C4DA-4D94-B206-45869F63D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42567E-6B69-4157-B83A-9745AE25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443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160A7A-5449-47C4-A194-02FD2DF1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DAC8363-46A7-4D90-87AB-E704D91579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FDC0A81-99D8-4EDA-B38A-B81E74FC86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ADC951-4751-4D1A-9D5E-5BF36886D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30BCF21-0974-4E5A-B225-1217FA0DC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A68516C-A845-46FD-AC33-ECCFFA1B1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1238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FAA768-CF8C-4C68-84E8-B64E17104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09C4E57-C8C1-417B-B673-A9DE611833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5680CFC-C9A1-493D-99C3-75726EF8F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6FC5F97-84BE-4328-B13A-194F964A4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365E988-D61E-49B5-907A-2E4B2A094E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CA74CB6-0524-46B4-B8CE-40B494ECF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3B708EE-7E99-428F-903C-621B77F3C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B3E5D2-9576-495C-AB55-137439C2C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5010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4BEEC7-ED15-404B-AE27-C855C5B4B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701DC52-EF7B-45FC-A9E7-690995654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6358C35-B224-4994-9E7D-620C7C82C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A134590-1072-434A-8A6B-6AEFAB67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6914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2A37F8C-08AE-45AC-911C-78FBC167B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56F2015-3E75-4DE5-A358-3CE299534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7FD85C2-73F7-4CF5-9549-D9C8BFC35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71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6F10B4-1DAC-4C66-B483-1F971A2BE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ACBF3B-6E28-46B5-A1BF-7FE26D05D8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2CB8905-5C5E-4559-891D-33A39C767E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A558B73-E099-4C15-81CB-D57DBCCA4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0A0BC7F-8527-43D9-9288-458C0A864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802DF31-A83F-46AB-8BC6-37883C23A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397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498FA8-DE0F-4749-AC96-2822AFBA4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CD4B324-F7A4-48B9-9B2B-8637F7B6F4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A917D8C-CABE-4B25-90A7-141867EC01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F834537-F977-401B-BC2E-EC4133B86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0102F16-DF88-433C-A7F5-7061CF71A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C6C2C21-5800-4E17-8C44-757D1C1FC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3596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32F1C2-B13A-4559-BFFA-F979F1C3C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C59BD30-1E04-4AC2-A1E2-B959D417E6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2D15F0-365A-4636-BBAF-DF6D926D3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93A79B-E743-4CAD-AB77-A5A5BCB8D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9168E8-AE68-4CC6-AAFD-41782CE38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93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151A1F5-5A89-4E86-B12B-540A816EB1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05C7163-A6D4-44AA-8269-B9BF521CB9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4AF662C-BE02-4AA6-A27B-59639DF1D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84D2B3-B611-4CCA-B219-2E4CA5FB7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BE72961-C998-4F37-9AF0-B54FF9D80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54391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C40BA5-7B2F-1786-9576-82CD97B56F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700DEB1-B124-78B9-8740-9B53F84573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BBD7DB-C4CC-1EB5-9710-8501761B6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14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A116EBA-21A6-4555-A493-A8FEBEECD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D4883B5-7679-4E22-A4B4-759E609453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3E5754-D10A-4F59-805B-57BF74EE8A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8E0E0-C6E7-4B07-8E4F-6BBB7196052D}" type="datetimeFigureOut">
              <a:rPr lang="es-ES" smtClean="0"/>
              <a:t>26/11/2025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A7824ED-6F1C-4468-8249-C3594430EA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C045104-07E2-47EB-8A00-FCD1387395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05B7F-2198-484E-B372-482389BF34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7528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F48E80D-9268-CAEE-72C1-D41947D0418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21497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16">
            <a:extLst>
              <a:ext uri="{FF2B5EF4-FFF2-40B4-BE49-F238E27FC236}">
                <a16:creationId xmlns:a16="http://schemas.microsoft.com/office/drawing/2014/main" id="{21C6FE52-ABC1-44A1-A0AD-408B8E2DBC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5" b="7679"/>
          <a:stretch>
            <a:fillRect/>
          </a:stretch>
        </p:blipFill>
        <p:spPr bwMode="auto">
          <a:xfrm>
            <a:off x="144380" y="192506"/>
            <a:ext cx="10996862" cy="55585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E297AC09-D3CA-414E-9A4E-2D61BD7A9D86}"/>
              </a:ext>
            </a:extLst>
          </p:cNvPr>
          <p:cNvSpPr txBox="1"/>
          <p:nvPr/>
        </p:nvSpPr>
        <p:spPr>
          <a:xfrm>
            <a:off x="5137399" y="645240"/>
            <a:ext cx="649312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Apenas te miré</a:t>
            </a:r>
            <a:endParaRPr lang="es-ES" sz="5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anose="03070502060502030205" pitchFamily="66" charset="0"/>
            </a:endParaRPr>
          </a:p>
        </p:txBody>
      </p:sp>
      <p:pic>
        <p:nvPicPr>
          <p:cNvPr id="48" name="Declan Masterson The hazel woods cortada(1)">
            <a:hlinkClick r:id="" action="ppaction://media"/>
            <a:extLst>
              <a:ext uri="{FF2B5EF4-FFF2-40B4-BE49-F238E27FC236}">
                <a16:creationId xmlns:a16="http://schemas.microsoft.com/office/drawing/2014/main" id="{FC4DA9CC-3E62-ACDB-18C8-C5913FE638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80947" y="7478171"/>
            <a:ext cx="609600" cy="6096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D507E3D-C379-A627-9F27-DC1DD8A7CC5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2" b="31102"/>
          <a:stretch>
            <a:fillRect/>
          </a:stretch>
        </p:blipFill>
        <p:spPr>
          <a:xfrm>
            <a:off x="144379" y="180474"/>
            <a:ext cx="11386205" cy="5912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17">
            <a:extLst>
              <a:ext uri="{FF2B5EF4-FFF2-40B4-BE49-F238E27FC236}">
                <a16:creationId xmlns:a16="http://schemas.microsoft.com/office/drawing/2014/main" id="{92C5A957-D3FA-F892-0E2A-7BC2090332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1797"/>
            <a:ext cx="445561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Buscaba mi alma con afán tu alma,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buscaba yo la virgen que mi frente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tocaba con su labio dulcemente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febril insomnio del amor.</a:t>
            </a:r>
            <a:endParaRPr lang="es-ES" altLang="es-ES" b="1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sp>
        <p:nvSpPr>
          <p:cNvPr id="4" name="Rectangle 17">
            <a:extLst>
              <a:ext uri="{FF2B5EF4-FFF2-40B4-BE49-F238E27FC236}">
                <a16:creationId xmlns:a16="http://schemas.microsoft.com/office/drawing/2014/main" id="{3F990DC2-700A-3871-9765-FEAE292B76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90398"/>
            <a:ext cx="445561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ln w="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Buscaba la mujer pálida y bella</a:t>
            </a:r>
            <a:br>
              <a:rPr lang="es-ES" i="1" kern="0" dirty="0">
                <a:ln w="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ln w="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en sueño me visita desde niño,</a:t>
            </a:r>
            <a:br>
              <a:rPr lang="es-ES" i="1" kern="0" dirty="0">
                <a:ln w="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ln w="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partir con ella mi cariño,</a:t>
            </a:r>
            <a:br>
              <a:rPr lang="es-ES" i="1" kern="0" dirty="0">
                <a:ln w="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ln w="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partir con ella mi dolor.</a:t>
            </a:r>
            <a:endParaRPr lang="es-ES" altLang="es-ES" i="1" dirty="0">
              <a:ln w="0"/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sp>
        <p:nvSpPr>
          <p:cNvPr id="5" name="Rectangle 17">
            <a:extLst>
              <a:ext uri="{FF2B5EF4-FFF2-40B4-BE49-F238E27FC236}">
                <a16:creationId xmlns:a16="http://schemas.microsoft.com/office/drawing/2014/main" id="{128CC705-3996-2B23-7C55-470F65C2E8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29000"/>
            <a:ext cx="445561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en la sacra soledad del templo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ver a Dios se siente su presencia,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 presentí en el mundo tu existencia,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y, como a Dios, sin verte, te adoré.</a:t>
            </a:r>
            <a:endParaRPr lang="es-ES" altLang="es-ES" b="1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FE64EB6-414E-E96A-C081-37F4D93517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" t="4725" r="-636" b="19970"/>
          <a:stretch>
            <a:fillRect/>
          </a:stretch>
        </p:blipFill>
        <p:spPr>
          <a:xfrm>
            <a:off x="336885" y="372979"/>
            <a:ext cx="11345778" cy="59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25">
            <a:extLst>
              <a:ext uri="{FF2B5EF4-FFF2-40B4-BE49-F238E27FC236}">
                <a16:creationId xmlns:a16="http://schemas.microsoft.com/office/drawing/2014/main" id="{5A353D2F-EC96-2C53-DE5B-5767F9CBA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8580" y="1142540"/>
            <a:ext cx="33992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demandando sin cesar al cielo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dulce compañera de mi suerte,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muy lejos yo de ti, sin conocerte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ara de mi amor te levanté.</a:t>
            </a:r>
            <a:endParaRPr lang="es-ES" altLang="es-ES" b="1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sp>
        <p:nvSpPr>
          <p:cNvPr id="8" name="Rectangle 25">
            <a:extLst>
              <a:ext uri="{FF2B5EF4-FFF2-40B4-BE49-F238E27FC236}">
                <a16:creationId xmlns:a16="http://schemas.microsoft.com/office/drawing/2014/main" id="{043BA7C1-C7DF-0994-C88F-9769B6832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337" y="2342869"/>
            <a:ext cx="425776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preguntaba ni sabía tu nombre,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¿en dónde iba a encontrarte? lo ignoraba;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tu imagen dentro el alma estaba,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bien presentimiento que ilusión.</a:t>
            </a:r>
            <a:endParaRPr lang="es-ES" altLang="es-ES" b="1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56612092-8499-6CF2-077D-11F423630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996" y="3543198"/>
            <a:ext cx="33992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apenas te miré tú eras ángel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compañero ideal de mi desvelo,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casta virgen de mirar de cielo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 la frente pálida de amor.</a:t>
            </a:r>
            <a:endParaRPr lang="es-ES" altLang="es-ES" b="1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pic>
        <p:nvPicPr>
          <p:cNvPr id="10" name="Picture 27">
            <a:extLst>
              <a:ext uri="{FF2B5EF4-FFF2-40B4-BE49-F238E27FC236}">
                <a16:creationId xmlns:a16="http://schemas.microsoft.com/office/drawing/2014/main" id="{E0B07F66-D72D-FDF1-F495-A4064442DF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81" b="19373"/>
          <a:stretch>
            <a:fillRect/>
          </a:stretch>
        </p:blipFill>
        <p:spPr bwMode="auto">
          <a:xfrm>
            <a:off x="517359" y="553453"/>
            <a:ext cx="11357810" cy="5943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28">
            <a:extLst>
              <a:ext uri="{FF2B5EF4-FFF2-40B4-BE49-F238E27FC236}">
                <a16:creationId xmlns:a16="http://schemas.microsoft.com/office/drawing/2014/main" id="{576F1076-11D6-6EE2-5C8F-D4FC1D87EB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2072" y="1264439"/>
            <a:ext cx="4072569" cy="136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 la primera vez que nuestros ojos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miradas magnéticas cruzaron,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buscarse, las manos se encontraron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nos dijimos «te amo» sin hablar</a:t>
            </a:r>
            <a:endParaRPr lang="es-ES" b="1" i="1" kern="0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Rectangle 28">
            <a:extLst>
              <a:ext uri="{FF2B5EF4-FFF2-40B4-BE49-F238E27FC236}">
                <a16:creationId xmlns:a16="http://schemas.microsoft.com/office/drawing/2014/main" id="{C98173EB-72B4-2B67-B3CD-E71B861AD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5950" y="2588124"/>
            <a:ext cx="2005970" cy="327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sonrojo purísimo en tu frente,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algo de palidez sobre la mía,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una sonrisa que hasta Dios subía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 nos comprendimos nada más.</a:t>
            </a:r>
            <a:endParaRPr lang="es-ES" b="1" i="1" kern="0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B6C6DE1-1282-EC23-EED5-D9B8FA29F13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806"/>
          <a:stretch>
            <a:fillRect/>
          </a:stretch>
        </p:blipFill>
        <p:spPr>
          <a:xfrm>
            <a:off x="1058780" y="733926"/>
            <a:ext cx="10984832" cy="5931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C07BC180-5C3D-6C8F-5358-E3C8DF820022}"/>
              </a:ext>
            </a:extLst>
          </p:cNvPr>
          <p:cNvSpPr txBox="1"/>
          <p:nvPr/>
        </p:nvSpPr>
        <p:spPr>
          <a:xfrm>
            <a:off x="9063318" y="1391386"/>
            <a:ext cx="245391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¡Amémonos, mi bien! En este mundo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lágrimas tantas se derraman,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que vierten quizá los que se aman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tienen yo no sé que, de bendición,</a:t>
            </a:r>
            <a:endParaRPr lang="es-ES" b="1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60A5E22-C288-9D7F-AFD6-123A95772AE8}"/>
              </a:ext>
            </a:extLst>
          </p:cNvPr>
          <p:cNvSpPr txBox="1"/>
          <p:nvPr/>
        </p:nvSpPr>
        <p:spPr>
          <a:xfrm>
            <a:off x="9063318" y="3699710"/>
            <a:ext cx="258584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corazones en dichoso vuelo;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¡Amémonos, mi bien! Tiendan sus alas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amar es ver el entreabierto cielo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levantar el alma en asunción.</a:t>
            </a:r>
            <a:endParaRPr lang="es-ES" b="1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pic>
        <p:nvPicPr>
          <p:cNvPr id="16" name="Picture 29">
            <a:extLst>
              <a:ext uri="{FF2B5EF4-FFF2-40B4-BE49-F238E27FC236}">
                <a16:creationId xmlns:a16="http://schemas.microsoft.com/office/drawing/2014/main" id="{5B6A7CDE-6C7A-2855-F102-48512E769F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"/>
          <a:stretch>
            <a:fillRect/>
          </a:stretch>
        </p:blipFill>
        <p:spPr bwMode="auto">
          <a:xfrm>
            <a:off x="1239253" y="902368"/>
            <a:ext cx="10952747" cy="5955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33">
            <a:extLst>
              <a:ext uri="{FF2B5EF4-FFF2-40B4-BE49-F238E27FC236}">
                <a16:creationId xmlns:a16="http://schemas.microsoft.com/office/drawing/2014/main" id="{6E654941-4CF4-C15B-11D6-8865C54043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039" y="7002029"/>
            <a:ext cx="47444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rial" panose="020B0604020202020204" pitchFamily="34" charset="0"/>
              </a:rPr>
              <a:t>jrvallegomez@outlook.es</a:t>
            </a: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9A7DF506-C67E-54CA-C341-BCA07615B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0082" y="1698494"/>
            <a:ext cx="2403147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Amar es empapar el pensamiento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fragancia del Edén perdido;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amar es amar es llevar herido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dardo celeste el corazón.</a:t>
            </a:r>
            <a:endParaRPr lang="es-ES" altLang="es-ES" b="1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20" name="Text Box 32">
            <a:extLst>
              <a:ext uri="{FF2B5EF4-FFF2-40B4-BE49-F238E27FC236}">
                <a16:creationId xmlns:a16="http://schemas.microsoft.com/office/drawing/2014/main" id="{2DB12118-AC96-9C3E-B4F1-991E072FC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321" y="6250656"/>
            <a:ext cx="2700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b="1" i="1" dirty="0" err="1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808080"/>
                  </a:outerShdw>
                </a:effectLst>
                <a:latin typeface="Microsoft YaHei" panose="020B0503020204020204" pitchFamily="34" charset="-122"/>
              </a:rPr>
              <a:t>jrvg</a:t>
            </a:r>
            <a:endParaRPr lang="es-ES" altLang="es-ES" b="1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808080"/>
                </a:outerShdw>
              </a:effectLst>
              <a:latin typeface="Microsoft YaHei" panose="020B0503020204020204" pitchFamily="34" charset="-122"/>
            </a:endParaRPr>
          </a:p>
        </p:txBody>
      </p:sp>
      <p:sp>
        <p:nvSpPr>
          <p:cNvPr id="21" name="Rectangle 31">
            <a:extLst>
              <a:ext uri="{FF2B5EF4-FFF2-40B4-BE49-F238E27FC236}">
                <a16:creationId xmlns:a16="http://schemas.microsoft.com/office/drawing/2014/main" id="{DFC9864A-9BDD-2C21-3D4A-D5C3E0C0D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9582" y="3942332"/>
            <a:ext cx="212414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tocar los dinteles de la gloria,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ver tus ojos, escuchar tu acento,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alma sentir el firmamento</a:t>
            </a:r>
            <a:b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morir a tus pies de adoración.</a:t>
            </a:r>
            <a:endParaRPr lang="es-ES" altLang="es-ES" b="1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15987A0C-B4BF-7469-D719-61214283C73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64" b="13693"/>
          <a:stretch>
            <a:fillRect/>
          </a:stretch>
        </p:blipFill>
        <p:spPr>
          <a:xfrm>
            <a:off x="-1" y="34976"/>
            <a:ext cx="12196011" cy="68230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0">
        <p14:honeycomb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xit" presetSubtype="0" fill="hold" grpId="0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 tmFilter="0,0; .5, 0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0"/>
                            </p:stCondLst>
                            <p:childTnLst>
                              <p:par>
                                <p:cTn id="47" presetID="50" presetClass="exit" presetSubtype="0" accel="10000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0" presetClass="exit" presetSubtype="0" accel="10000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0" presetClass="exit" presetSubtype="0" accel="100000" fill="hold" grpId="1" nodeType="withEffect">
                                  <p:stCondLst>
                                    <p:cond delay="2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500"/>
                            </p:stCondLst>
                            <p:childTnLst>
                              <p:par>
                                <p:cTn id="63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9500"/>
                            </p:stCondLst>
                            <p:childTnLst>
                              <p:par>
                                <p:cTn id="67" presetID="5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925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1925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192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192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500"/>
                            </p:stCondLst>
                            <p:childTnLst>
                              <p:par>
                                <p:cTn id="77" presetID="5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92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192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192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192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1500"/>
                            </p:stCondLst>
                            <p:childTnLst>
                              <p:par>
                                <p:cTn id="87" presetID="5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925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1925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2" dur="192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4" dur="192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7500"/>
                            </p:stCondLst>
                            <p:childTnLst>
                              <p:par>
                                <p:cTn id="97" presetID="2" presetClass="exit" presetSubtype="9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1" nodeType="withEffect">
                                  <p:stCondLst>
                                    <p:cond delay="2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46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8600"/>
                            </p:stCondLst>
                            <p:childTnLst>
                              <p:par>
                                <p:cTn id="114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4600"/>
                            </p:stCondLst>
                            <p:childTnLst>
                              <p:par>
                                <p:cTn id="120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600"/>
                            </p:stCondLst>
                            <p:childTnLst>
                              <p:par>
                                <p:cTn id="126" presetID="2" presetClass="exit" presetSubtype="3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794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34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894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95400"/>
                            </p:stCondLst>
                            <p:childTnLst>
                              <p:par>
                                <p:cTn id="147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24500"/>
                            </p:stCondLst>
                            <p:childTnLst>
                              <p:par>
                                <p:cTn id="15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8500"/>
                            </p:stCondLst>
                            <p:childTnLst>
                              <p:par>
                                <p:cTn id="158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34500"/>
                            </p:stCondLst>
                            <p:childTnLst>
                              <p:par>
                                <p:cTn id="164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40500"/>
                            </p:stCondLst>
                            <p:childTnLst>
                              <p:par>
                                <p:cTn id="170" presetID="10" presetClass="exit" presetSubtype="0" fill="hold" grpId="0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1" dur="3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grpId="0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4" dur="3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69500"/>
                            </p:stCondLst>
                            <p:childTnLst>
                              <p:par>
                                <p:cTn id="177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74000"/>
                            </p:stCondLst>
                            <p:childTnLst>
                              <p:par>
                                <p:cTn id="194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0">
                <p:cTn id="19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</p:childTnLst>
        </p:cTn>
      </p:par>
    </p:tnLst>
    <p:bldLst>
      <p:bldP spid="17" grpId="0"/>
      <p:bldP spid="3" grpId="0"/>
      <p:bldP spid="3" grpId="1"/>
      <p:bldP spid="4" grpId="0"/>
      <p:bldP spid="4" grpId="1"/>
      <p:bldP spid="5" grpId="0"/>
      <p:bldP spid="5" grpId="1"/>
      <p:bldP spid="7" grpId="0"/>
      <p:bldP spid="7" grpId="1"/>
      <p:bldP spid="8" grpId="0"/>
      <p:bldP spid="8" grpId="1"/>
      <p:bldP spid="9" grpId="0"/>
      <p:bldP spid="9" grpId="1"/>
      <p:bldP spid="11" grpId="0"/>
      <p:bldP spid="11" grpId="1"/>
      <p:bldP spid="12" grpId="0"/>
      <p:bldP spid="12" grpId="1"/>
      <p:bldP spid="14" grpId="0"/>
      <p:bldP spid="14" grpId="1"/>
      <p:bldP spid="15" grpId="0"/>
      <p:bldP spid="15" grpId="1"/>
      <p:bldP spid="19" grpId="0" build="allAtOnce"/>
      <p:bldP spid="21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51B67E5-E792-C835-5076-4669EFFEAE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3D15E5A-2A7A-9A77-84F7-DD93BDB4CC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0AED41A-7B24-372E-B7C1-D4D1EEB20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0188926-A2A3-080C-1102-C2AAB01A7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6349937-9073-92DE-9685-C4BC61A53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E44F563-58C6-7BAF-467D-D04EF57E6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95919BA-3D62-9AD6-3803-6343B075F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B272637-E941-FB28-37A8-6DDDA17EB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6B23021-DFA9-1848-E8C1-5E49B2AC8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0B6D84C-487C-CC7A-DA84-A6A4972A3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FB5E211-6EDA-5E35-1F61-2FEB4341F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5B8255E-1678-9C52-79A5-6D5F1AC41E0E}"/>
              </a:ext>
            </a:extLst>
          </p:cNvPr>
          <p:cNvSpPr txBox="1"/>
          <p:nvPr/>
        </p:nvSpPr>
        <p:spPr>
          <a:xfrm>
            <a:off x="252663" y="7038474"/>
            <a:ext cx="1552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76455889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420</Words>
  <Application>Microsoft Office PowerPoint</Application>
  <PresentationFormat>Panorámica</PresentationFormat>
  <Paragraphs>18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Microsoft YaHei</vt:lpstr>
      <vt:lpstr>Arial</vt:lpstr>
      <vt:lpstr>Calibri</vt:lpstr>
      <vt:lpstr>Calibri Light</vt:lpstr>
      <vt:lpstr>Kristen ITC</vt:lpstr>
      <vt:lpstr>Papyrus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Apenas te mire</dc:title>
  <dc:subject>ppsx</dc:subject>
  <dc:creator>jrvallea@outlook.es</dc:creator>
  <cp:keywords>poesia</cp:keywords>
  <cp:lastModifiedBy>jose ruiz</cp:lastModifiedBy>
  <cp:revision>42</cp:revision>
  <dcterms:created xsi:type="dcterms:W3CDTF">2022-12-04T11:09:35Z</dcterms:created>
  <dcterms:modified xsi:type="dcterms:W3CDTF">2025-11-26T13:04:56Z</dcterms:modified>
</cp:coreProperties>
</file>