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April Flowers" pitchFamily="2" charset="0"/>
      <p:regular r:id="rId5"/>
    </p:embeddedFont>
    <p:embeddedFont>
      <p:font typeface="Calibri" pitchFamily="34" charset="0"/>
      <p:regular r:id="rId6"/>
      <p:bold r:id="rId7"/>
      <p:italic r:id="rId8"/>
      <p:boldItalic r:id="rId9"/>
    </p:embeddedFont>
    <p:embeddedFont>
      <p:font typeface="Cambria" pitchFamily="18" charset="0"/>
      <p:regular r:id="rId10"/>
      <p:bold r:id="rId11"/>
      <p:italic r:id="rId12"/>
      <p:boldItalic r:id="rId13"/>
    </p:embeddedFont>
    <p:embeddedFont>
      <p:font typeface="Fiolex Girls" pitchFamily="34" charset="0"/>
      <p:regular r:id="rId14"/>
    </p:embeddedFont>
    <p:embeddedFont>
      <p:font typeface="Kristen ITC" pitchFamily="66" charset="0"/>
      <p:regular r:id="rId15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Z0B2DbExQiaWHPGIhoPMQ==" hashData="DtROje0s3cg1Ln0p7/IzglGrGd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04E"/>
    <a:srgbClr val="007572"/>
    <a:srgbClr val="CACACA"/>
    <a:srgbClr val="92553A"/>
    <a:srgbClr val="332A23"/>
    <a:srgbClr val="C1B1A3"/>
    <a:srgbClr val="000000"/>
    <a:srgbClr val="46B68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78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56CBA4E7-63F0-43B0-9FF5-A959343E0B64}" type="datetimeFigureOut">
              <a:rPr lang="es-UY"/>
              <a:pPr>
                <a:defRPr/>
              </a:pPr>
              <a:t>03/07/2017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UY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UY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E7618AA6-488E-4F01-9CE0-872E2DCDAC7E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UY" smtClean="0"/>
          </a:p>
        </p:txBody>
      </p:sp>
      <p:sp>
        <p:nvSpPr>
          <p:cNvPr id="41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9E85842-EDA4-4DC8-96EC-EBA1DA3FEB23}" type="slidenum">
              <a:rPr lang="es-UY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153879-E175-4EB7-88E6-6FB7FC311B3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D6571C-9601-445A-9EAE-0B16B62B90B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B27E94-5723-496A-ADEF-ABEEC2078BF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A11F10-067D-4B05-AC1F-DCDA22C0B0C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09F420-6C72-4F1C-B088-0BC2BDAB667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731F33-27FE-49EB-ADDD-1F01A99FFAE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06DF67-F879-48CD-AE10-C4F87918062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3139AA-0F4C-4119-8139-D19216D1788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8D98BA-9B1E-4E41-BD83-A8340B49F47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EC2BC6-6B92-459A-897D-CDBB8484689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AC62B-3227-49A2-9BA1-70923780C2B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2DBF24BC-E6E9-4BC4-89ED-CA28CB79720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504E"/>
            </a:gs>
            <a:gs pos="50000">
              <a:srgbClr val="9ABEC1"/>
            </a:gs>
            <a:gs pos="100000">
              <a:srgbClr val="B8E3E6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0" name="Text Box 38"/>
          <p:cNvSpPr txBox="1">
            <a:spLocks noChangeArrowheads="1"/>
          </p:cNvSpPr>
          <p:nvPr/>
        </p:nvSpPr>
        <p:spPr bwMode="auto">
          <a:xfrm>
            <a:off x="4724400" y="5029200"/>
            <a:ext cx="2962671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5000" dirty="0">
                <a:solidFill>
                  <a:srgbClr val="000000"/>
                </a:solidFill>
                <a:latin typeface="April Flowers" pitchFamily="2" charset="0"/>
              </a:rPr>
              <a:t>Apasionadamente</a:t>
            </a:r>
          </a:p>
        </p:txBody>
      </p:sp>
      <p:sp>
        <p:nvSpPr>
          <p:cNvPr id="3123" name="Rectangle 51"/>
          <p:cNvSpPr>
            <a:spLocks noChangeArrowheads="1"/>
          </p:cNvSpPr>
          <p:nvPr/>
        </p:nvSpPr>
        <p:spPr bwMode="auto">
          <a:xfrm>
            <a:off x="5105400" y="6019800"/>
            <a:ext cx="2298706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00" dirty="0">
                <a:solidFill>
                  <a:srgbClr val="000000"/>
                </a:solidFill>
                <a:latin typeface="April Flowers" pitchFamily="2" charset="0"/>
              </a:rPr>
              <a:t>Francisco Arias Solis</a:t>
            </a:r>
          </a:p>
        </p:txBody>
      </p:sp>
      <p:sp>
        <p:nvSpPr>
          <p:cNvPr id="2052" name="Rectangle 53" descr="Confeti grande"/>
          <p:cNvSpPr>
            <a:spLocks noChangeArrowheads="1"/>
          </p:cNvSpPr>
          <p:nvPr/>
        </p:nvSpPr>
        <p:spPr bwMode="auto">
          <a:xfrm>
            <a:off x="0" y="457200"/>
            <a:ext cx="9144000" cy="533400"/>
          </a:xfrm>
          <a:prstGeom prst="rect">
            <a:avLst/>
          </a:prstGeom>
          <a:pattFill prst="lgConfetti">
            <a:fgClr>
              <a:srgbClr val="007572"/>
            </a:fgClr>
            <a:bgClr>
              <a:srgbClr val="1A1612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053" name="Rectangle 32"/>
          <p:cNvSpPr>
            <a:spLocks noChangeArrowheads="1"/>
          </p:cNvSpPr>
          <p:nvPr/>
        </p:nvSpPr>
        <p:spPr bwMode="auto">
          <a:xfrm>
            <a:off x="0" y="685800"/>
            <a:ext cx="9144000" cy="1524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054" name="Rectangle 55"/>
          <p:cNvSpPr>
            <a:spLocks noChangeArrowheads="1"/>
          </p:cNvSpPr>
          <p:nvPr/>
        </p:nvSpPr>
        <p:spPr bwMode="auto">
          <a:xfrm>
            <a:off x="0" y="3886200"/>
            <a:ext cx="9144000" cy="381000"/>
          </a:xfrm>
          <a:prstGeom prst="rect">
            <a:avLst/>
          </a:prstGeom>
          <a:solidFill>
            <a:schemeClr val="tx1"/>
          </a:solidFill>
          <a:ln w="1270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31" name="Text Box 59"/>
          <p:cNvSpPr txBox="1">
            <a:spLocks noChangeArrowheads="1"/>
          </p:cNvSpPr>
          <p:nvPr/>
        </p:nvSpPr>
        <p:spPr bwMode="auto">
          <a:xfrm>
            <a:off x="4419600" y="4724400"/>
            <a:ext cx="2759538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Toda la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luz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del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cielo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ya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en la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frente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/>
            </a:r>
            <a:br>
              <a:rPr lang="en-US" sz="1400" i="1" dirty="0">
                <a:solidFill>
                  <a:srgbClr val="000000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y en el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labio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un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carbón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apasionado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.</a:t>
            </a:r>
            <a:br>
              <a:rPr lang="en-US" sz="1400" i="1" dirty="0">
                <a:solidFill>
                  <a:srgbClr val="000000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Mi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pensamiento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así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de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iluminado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;</a:t>
            </a:r>
            <a:r>
              <a:rPr lang="en-US" sz="1300" i="1" dirty="0">
                <a:solidFill>
                  <a:srgbClr val="000000"/>
                </a:solidFill>
                <a:latin typeface="Calibri" pitchFamily="34" charset="0"/>
              </a:rPr>
              <a:t/>
            </a:r>
            <a:br>
              <a:rPr lang="en-US" sz="1300" i="1" dirty="0">
                <a:solidFill>
                  <a:srgbClr val="000000"/>
                </a:solidFill>
                <a:latin typeface="Calibri" pitchFamily="34" charset="0"/>
              </a:rPr>
            </a:br>
            <a:endParaRPr lang="en-US" sz="1300" i="1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3136" name="Text Box 64"/>
          <p:cNvSpPr txBox="1">
            <a:spLocks noChangeArrowheads="1"/>
          </p:cNvSpPr>
          <p:nvPr/>
        </p:nvSpPr>
        <p:spPr bwMode="auto">
          <a:xfrm>
            <a:off x="4343400" y="5410200"/>
            <a:ext cx="43434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300" i="1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300" i="1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400" i="1" dirty="0" smtClean="0">
                <a:solidFill>
                  <a:srgbClr val="000000"/>
                </a:solidFill>
                <a:latin typeface="Calibri" pitchFamily="34" charset="0"/>
              </a:rPr>
              <a:t>Mi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lenguaje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, de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amor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así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de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ardiente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.</a:t>
            </a:r>
            <a:br>
              <a:rPr lang="en-US" sz="1400" i="1" dirty="0">
                <a:solidFill>
                  <a:srgbClr val="000000"/>
                </a:solidFill>
                <a:latin typeface="Calibri" pitchFamily="34" charset="0"/>
              </a:rPr>
            </a:br>
            <a:r>
              <a:rPr lang="en-US" sz="1400" i="1" dirty="0" smtClean="0">
                <a:solidFill>
                  <a:srgbClr val="000000"/>
                </a:solidFill>
                <a:latin typeface="Calibri" pitchFamily="34" charset="0"/>
              </a:rPr>
              <a:t> 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Así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de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ardiente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así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de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vehemente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,</a:t>
            </a:r>
            <a:br>
              <a:rPr lang="en-US" sz="1400" i="1" dirty="0">
                <a:solidFill>
                  <a:srgbClr val="000000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 diamante en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su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pasión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transfigurado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.</a:t>
            </a:r>
            <a:br>
              <a:rPr lang="en-US" sz="1400" i="1" dirty="0">
                <a:solidFill>
                  <a:srgbClr val="000000"/>
                </a:solidFill>
                <a:latin typeface="Calibri" pitchFamily="34" charset="0"/>
              </a:rPr>
            </a:br>
            <a:r>
              <a:rPr lang="en-US" sz="1400" i="1" dirty="0" smtClean="0">
                <a:solidFill>
                  <a:srgbClr val="000000"/>
                </a:solidFill>
                <a:latin typeface="Calibri" pitchFamily="34" charset="0"/>
              </a:rPr>
              <a:t> 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Amarte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ti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universo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deseado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.</a:t>
            </a:r>
            <a:r>
              <a:rPr lang="en-US" sz="1400" i="1" dirty="0">
                <a:solidFill>
                  <a:srgbClr val="00504E"/>
                </a:solidFill>
                <a:latin typeface="Cambria" pitchFamily="18" charset="0"/>
              </a:rPr>
              <a:t/>
            </a:r>
            <a:br>
              <a:rPr lang="en-US" sz="1400" i="1" dirty="0">
                <a:solidFill>
                  <a:srgbClr val="00504E"/>
                </a:solidFill>
                <a:latin typeface="Cambria" pitchFamily="18" charset="0"/>
              </a:rPr>
            </a:br>
            <a:endParaRPr lang="en-US" sz="1400" i="1" dirty="0">
              <a:solidFill>
                <a:srgbClr val="00504E"/>
              </a:solidFill>
              <a:latin typeface="Cambria" pitchFamily="18" charset="0"/>
            </a:endParaRPr>
          </a:p>
        </p:txBody>
      </p:sp>
      <p:sp>
        <p:nvSpPr>
          <p:cNvPr id="3145" name="Text Box 73"/>
          <p:cNvSpPr txBox="1">
            <a:spLocks noChangeArrowheads="1"/>
          </p:cNvSpPr>
          <p:nvPr/>
        </p:nvSpPr>
        <p:spPr bwMode="auto">
          <a:xfrm>
            <a:off x="4419600" y="4800600"/>
            <a:ext cx="272786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Mi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luz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te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piensa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apasionadamente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.</a:t>
            </a:r>
            <a:br>
              <a:rPr lang="en-US" sz="1400" i="1" dirty="0">
                <a:solidFill>
                  <a:srgbClr val="000000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Mi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luz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te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piensa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a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ti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luz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de mi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vida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,</a:t>
            </a:r>
            <a:br>
              <a:rPr lang="en-US" sz="1400" i="1" dirty="0">
                <a:solidFill>
                  <a:srgbClr val="000000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pasión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mía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luz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mía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fuego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mío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,</a:t>
            </a:r>
          </a:p>
        </p:txBody>
      </p:sp>
      <p:pic>
        <p:nvPicPr>
          <p:cNvPr id="2058" name="Picture 76" descr="MONTELUZ"/>
          <p:cNvPicPr>
            <a:picLocks noChangeAspect="1" noChangeArrowheads="1"/>
          </p:cNvPicPr>
          <p:nvPr/>
        </p:nvPicPr>
        <p:blipFill>
          <a:blip r:embed="rId4" cstate="print">
            <a:lum contrast="-10000"/>
          </a:blip>
          <a:srcRect/>
          <a:stretch>
            <a:fillRect/>
          </a:stretch>
        </p:blipFill>
        <p:spPr bwMode="auto">
          <a:xfrm>
            <a:off x="0" y="1219200"/>
            <a:ext cx="9144000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50" name="Picture 78" descr="Imagen5"/>
          <p:cNvPicPr>
            <a:picLocks noChangeAspect="1" noChangeArrowheads="1"/>
          </p:cNvPicPr>
          <p:nvPr/>
        </p:nvPicPr>
        <p:blipFill>
          <a:blip r:embed="rId5" cstate="print">
            <a:lum contrast="-10000"/>
          </a:blip>
          <a:srcRect/>
          <a:stretch>
            <a:fillRect/>
          </a:stretch>
        </p:blipFill>
        <p:spPr bwMode="auto">
          <a:xfrm>
            <a:off x="0" y="1219200"/>
            <a:ext cx="91440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52" name="Text Box 80"/>
          <p:cNvSpPr txBox="1">
            <a:spLocks noChangeArrowheads="1"/>
          </p:cNvSpPr>
          <p:nvPr/>
        </p:nvSpPr>
        <p:spPr bwMode="auto">
          <a:xfrm>
            <a:off x="4419600" y="5486400"/>
            <a:ext cx="293503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llama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mía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inmortal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noche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encendida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.</a:t>
            </a:r>
            <a:br>
              <a:rPr lang="en-US" sz="1400" i="1" dirty="0">
                <a:solidFill>
                  <a:srgbClr val="000000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cauce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feliz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de mi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profundo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río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,</a:t>
            </a:r>
            <a:br>
              <a:rPr lang="en-US" sz="1400" i="1" dirty="0">
                <a:solidFill>
                  <a:srgbClr val="000000"/>
                </a:solidFill>
                <a:latin typeface="Calibri" pitchFamily="34" charset="0"/>
              </a:rPr>
            </a:b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arrebatada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flecha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, alba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elegida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,</a:t>
            </a:r>
            <a:br>
              <a:rPr lang="en-US" sz="1400" i="1" dirty="0">
                <a:solidFill>
                  <a:srgbClr val="000000"/>
                </a:solidFill>
                <a:latin typeface="Calibri" pitchFamily="34" charset="0"/>
              </a:rPr>
            </a:b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mi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dulce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otoño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, mi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abrasado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1400" i="1" dirty="0" err="1">
                <a:solidFill>
                  <a:srgbClr val="000000"/>
                </a:solidFill>
                <a:latin typeface="Calibri" pitchFamily="34" charset="0"/>
              </a:rPr>
              <a:t>estío</a:t>
            </a:r>
            <a:r>
              <a:rPr lang="en-US" sz="1400" i="1" dirty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</p:txBody>
      </p:sp>
      <p:pic>
        <p:nvPicPr>
          <p:cNvPr id="3153" name="Picture 81" descr="VERDEBRUMAS"/>
          <p:cNvPicPr>
            <a:picLocks noChangeAspect="1" noChangeArrowheads="1"/>
          </p:cNvPicPr>
          <p:nvPr/>
        </p:nvPicPr>
        <p:blipFill>
          <a:blip r:embed="rId6" cstate="print">
            <a:lum bright="10000"/>
          </a:blip>
          <a:srcRect/>
          <a:stretch>
            <a:fillRect/>
          </a:stretch>
        </p:blipFill>
        <p:spPr bwMode="auto">
          <a:xfrm>
            <a:off x="0" y="1219200"/>
            <a:ext cx="91440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Imagen" descr="MR_Marissa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V="1">
            <a:off x="-381000" y="6858000"/>
            <a:ext cx="3439025" cy="45719"/>
          </a:xfrm>
          <a:prstGeom prst="rect">
            <a:avLst/>
          </a:prstGeom>
        </p:spPr>
      </p:pic>
      <p:pic>
        <p:nvPicPr>
          <p:cNvPr id="22" name="21 Imagen" descr="20140315_5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1752600"/>
            <a:ext cx="3733800" cy="5334000"/>
          </a:xfrm>
          <a:prstGeom prst="rect">
            <a:avLst/>
          </a:prstGeom>
        </p:spPr>
      </p:pic>
      <p:sp>
        <p:nvSpPr>
          <p:cNvPr id="20" name="19 CuadroTexto"/>
          <p:cNvSpPr txBox="1"/>
          <p:nvPr/>
        </p:nvSpPr>
        <p:spPr>
          <a:xfrm>
            <a:off x="5638800" y="6400800"/>
            <a:ext cx="1502847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 i="1" dirty="0" smtClean="0">
                <a:solidFill>
                  <a:srgbClr val="000000"/>
                </a:solidFill>
                <a:latin typeface="Calibri" pitchFamily="34" charset="0"/>
              </a:rPr>
              <a:t>Imagenes - Internet</a:t>
            </a:r>
            <a:endParaRPr lang="es-UY" sz="1300" i="1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7315200" y="6365557"/>
            <a:ext cx="150925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 i="1" dirty="0" smtClean="0">
                <a:solidFill>
                  <a:srgbClr val="000000"/>
                </a:solidFill>
                <a:latin typeface="Calibri" pitchFamily="34" charset="0"/>
              </a:rPr>
              <a:t>Audio – Fire and Ice</a:t>
            </a:r>
          </a:p>
          <a:p>
            <a:r>
              <a:rPr lang="en-US" sz="1300" i="1" dirty="0" smtClean="0">
                <a:solidFill>
                  <a:srgbClr val="000000"/>
                </a:solidFill>
                <a:latin typeface="Calibri" pitchFamily="34" charset="0"/>
              </a:rPr>
              <a:t> Ernesto </a:t>
            </a:r>
            <a:r>
              <a:rPr lang="en-US" sz="1300" i="1" dirty="0" err="1" smtClean="0">
                <a:solidFill>
                  <a:srgbClr val="000000"/>
                </a:solidFill>
                <a:latin typeface="Calibri" pitchFamily="34" charset="0"/>
              </a:rPr>
              <a:t>Cortazar</a:t>
            </a:r>
            <a:endParaRPr lang="es-UY" sz="1300" i="1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4038600" y="4876800"/>
            <a:ext cx="3264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000000"/>
                </a:solidFill>
                <a:latin typeface="Fiolex Girls" pitchFamily="34" charset="0"/>
              </a:rPr>
              <a:t>inesgaret@gmail.com</a:t>
            </a:r>
            <a:endParaRPr lang="es-UY" sz="4000" dirty="0">
              <a:solidFill>
                <a:srgbClr val="000000"/>
              </a:solidFill>
              <a:latin typeface="Fiolex Girls" pitchFamily="34" charset="0"/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533400" y="0"/>
            <a:ext cx="9677400" cy="6858000"/>
          </a:xfrm>
          <a:prstGeom prst="rect">
            <a:avLst/>
          </a:prstGeom>
          <a:gradFill flip="none" rotWithShape="1">
            <a:gsLst>
              <a:gs pos="0">
                <a:srgbClr val="007572"/>
              </a:gs>
              <a:gs pos="50000">
                <a:srgbClr val="9ABEC1"/>
              </a:gs>
              <a:gs pos="100000">
                <a:srgbClr val="B8E3E6"/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pic>
        <p:nvPicPr>
          <p:cNvPr id="3126" name="Picture 54" descr="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228600" y="0"/>
            <a:ext cx="9372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>
    <p:sndAc>
      <p:stSnd>
        <p:snd r:embed="rId3" name="ERNESTO_CORTAZAR_Fire_and_I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3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3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0"/>
                                        <p:tgtEl>
                                          <p:spTgt spid="3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4500"/>
                            </p:stCondLst>
                            <p:childTnLst>
                              <p:par>
                                <p:cTn id="27" presetID="10" presetClass="exit" presetSubtype="0" fill="hold" grpId="1" nodeType="afterEffect">
                                  <p:stCondLst>
                                    <p:cond delay="10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3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8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3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0"/>
                                        <p:tgtEl>
                                          <p:spTgt spid="3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3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300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3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3000"/>
                                        <p:tgtEl>
                                          <p:spTgt spid="3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85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2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500"/>
                            </p:stCondLst>
                            <p:childTnLst>
                              <p:par>
                                <p:cTn id="67" presetID="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11111E-6 -0.00647 C 0.01111 -0.02081 0.03073 -0.04069 0.05399 -0.04069 C 0.08854 -0.04069 0.11667 -0.01988 0.11667 0.0067 C 0.11667 0.01526 0.11389 0.02335 0.10816 0.03006 C 0.1092 0.03006 1.11111E-6 0.13595 1.11111E-6 0.13711 C 1.11111E-6 0.13595 -0.10938 0.03006 -0.10833 0.03006 C -0.11406 0.02335 -0.11667 0.01526 -0.11667 0.0067 C -0.11667 -0.01988 -0.08872 -0.04069 -0.0533 -0.04069 C -0.0309 -0.04069 -0.01129 -0.02081 1.11111E-6 -0.00647 Z " pathEditMode="relative" rAng="0" ptsTypes="fffffffff">
                                      <p:cBhvr>
                                        <p:cTn id="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11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10" grpId="0"/>
      <p:bldP spid="3123" grpId="0"/>
      <p:bldP spid="3131" grpId="0"/>
      <p:bldP spid="3131" grpId="1"/>
      <p:bldP spid="3145" grpId="0"/>
      <p:bldP spid="3152" grpId="0"/>
      <p:bldP spid="20" grpId="0"/>
      <p:bldP spid="21" grpId="0"/>
      <p:bldP spid="23" grpId="0"/>
      <p:bldP spid="23" grpId="1"/>
      <p:bldP spid="2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1007</TotalTime>
  <Words>66</Words>
  <Application>Microsoft Office PowerPoint</Application>
  <PresentationFormat>Presentación en pantalla (4:3)</PresentationFormat>
  <Paragraphs>13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April Flowers</vt:lpstr>
      <vt:lpstr>Calibri</vt:lpstr>
      <vt:lpstr>Cambria</vt:lpstr>
      <vt:lpstr>Fiolex Girls</vt:lpstr>
      <vt:lpstr>Kristen ITC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44</cp:revision>
  <dcterms:created xsi:type="dcterms:W3CDTF">2008-09-13T20:52:41Z</dcterms:created>
  <dcterms:modified xsi:type="dcterms:W3CDTF">2017-07-03T22:45:19Z</dcterms:modified>
</cp:coreProperties>
</file>