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5" r:id="rId4"/>
    <p:sldId id="257" r:id="rId5"/>
    <p:sldId id="258" r:id="rId6"/>
    <p:sldId id="259" r:id="rId7"/>
    <p:sldId id="260" r:id="rId8"/>
    <p:sldId id="261" r:id="rId9"/>
    <p:sldId id="262" r:id="rId10"/>
    <p:sldId id="263" r:id="rId11"/>
    <p:sldId id="266" r:id="rId12"/>
    <p:sldId id="264" r:id="rId13"/>
    <p:sldId id="267" r:id="rId14"/>
  </p:sldIdLst>
  <p:sldSz cx="14401800" cy="7921625"/>
  <p:notesSz cx="6858000" cy="9144000"/>
  <p:defaultTextStyle>
    <a:defPPr>
      <a:defRPr lang="es-AR"/>
    </a:defPPr>
    <a:lvl1pPr marL="0" algn="l" defTabSz="1275588" rtl="0" eaLnBrk="1" latinLnBrk="0" hangingPunct="1">
      <a:defRPr sz="2500" kern="1200">
        <a:solidFill>
          <a:schemeClr val="tx1"/>
        </a:solidFill>
        <a:latin typeface="+mn-lt"/>
        <a:ea typeface="+mn-ea"/>
        <a:cs typeface="+mn-cs"/>
      </a:defRPr>
    </a:lvl1pPr>
    <a:lvl2pPr marL="637794" algn="l" defTabSz="1275588" rtl="0" eaLnBrk="1" latinLnBrk="0" hangingPunct="1">
      <a:defRPr sz="2500" kern="1200">
        <a:solidFill>
          <a:schemeClr val="tx1"/>
        </a:solidFill>
        <a:latin typeface="+mn-lt"/>
        <a:ea typeface="+mn-ea"/>
        <a:cs typeface="+mn-cs"/>
      </a:defRPr>
    </a:lvl2pPr>
    <a:lvl3pPr marL="1275588" algn="l" defTabSz="1275588" rtl="0" eaLnBrk="1" latinLnBrk="0" hangingPunct="1">
      <a:defRPr sz="2500" kern="1200">
        <a:solidFill>
          <a:schemeClr val="tx1"/>
        </a:solidFill>
        <a:latin typeface="+mn-lt"/>
        <a:ea typeface="+mn-ea"/>
        <a:cs typeface="+mn-cs"/>
      </a:defRPr>
    </a:lvl3pPr>
    <a:lvl4pPr marL="1913382" algn="l" defTabSz="1275588" rtl="0" eaLnBrk="1" latinLnBrk="0" hangingPunct="1">
      <a:defRPr sz="2500" kern="1200">
        <a:solidFill>
          <a:schemeClr val="tx1"/>
        </a:solidFill>
        <a:latin typeface="+mn-lt"/>
        <a:ea typeface="+mn-ea"/>
        <a:cs typeface="+mn-cs"/>
      </a:defRPr>
    </a:lvl4pPr>
    <a:lvl5pPr marL="2551176" algn="l" defTabSz="1275588" rtl="0" eaLnBrk="1" latinLnBrk="0" hangingPunct="1">
      <a:defRPr sz="2500" kern="1200">
        <a:solidFill>
          <a:schemeClr val="tx1"/>
        </a:solidFill>
        <a:latin typeface="+mn-lt"/>
        <a:ea typeface="+mn-ea"/>
        <a:cs typeface="+mn-cs"/>
      </a:defRPr>
    </a:lvl5pPr>
    <a:lvl6pPr marL="3188970" algn="l" defTabSz="1275588" rtl="0" eaLnBrk="1" latinLnBrk="0" hangingPunct="1">
      <a:defRPr sz="2500" kern="1200">
        <a:solidFill>
          <a:schemeClr val="tx1"/>
        </a:solidFill>
        <a:latin typeface="+mn-lt"/>
        <a:ea typeface="+mn-ea"/>
        <a:cs typeface="+mn-cs"/>
      </a:defRPr>
    </a:lvl6pPr>
    <a:lvl7pPr marL="3826764" algn="l" defTabSz="1275588" rtl="0" eaLnBrk="1" latinLnBrk="0" hangingPunct="1">
      <a:defRPr sz="2500" kern="1200">
        <a:solidFill>
          <a:schemeClr val="tx1"/>
        </a:solidFill>
        <a:latin typeface="+mn-lt"/>
        <a:ea typeface="+mn-ea"/>
        <a:cs typeface="+mn-cs"/>
      </a:defRPr>
    </a:lvl7pPr>
    <a:lvl8pPr marL="4464558" algn="l" defTabSz="1275588" rtl="0" eaLnBrk="1" latinLnBrk="0" hangingPunct="1">
      <a:defRPr sz="2500" kern="1200">
        <a:solidFill>
          <a:schemeClr val="tx1"/>
        </a:solidFill>
        <a:latin typeface="+mn-lt"/>
        <a:ea typeface="+mn-ea"/>
        <a:cs typeface="+mn-cs"/>
      </a:defRPr>
    </a:lvl8pPr>
    <a:lvl9pPr marL="5102352" algn="l" defTabSz="1275588" rtl="0" eaLnBrk="1" latinLnBrk="0" hangingPunct="1">
      <a:defRPr sz="2500" kern="1200">
        <a:solidFill>
          <a:schemeClr val="tx1"/>
        </a:solidFill>
        <a:latin typeface="+mn-lt"/>
        <a:ea typeface="+mn-ea"/>
        <a:cs typeface="+mn-cs"/>
      </a:defRPr>
    </a:lvl9pPr>
  </p:defaultTextStyle>
  <p:modifyVerifier cryptProviderType="rsaFull" cryptAlgorithmClass="hash" cryptAlgorithmType="typeAny" cryptAlgorithmSid="4" spinCount="100000" saltData="AZI53NaeVpTIhDkEjwtVHg==" hashData="nApRgCkiVz6RkrX+tDeZ7N4/7DU="/>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17" autoAdjust="0"/>
    <p:restoredTop sz="94660"/>
  </p:normalViewPr>
  <p:slideViewPr>
    <p:cSldViewPr>
      <p:cViewPr varScale="1">
        <p:scale>
          <a:sx n="48" d="100"/>
          <a:sy n="48" d="100"/>
        </p:scale>
        <p:origin x="-108" y="-168"/>
      </p:cViewPr>
      <p:guideLst>
        <p:guide orient="horz" pos="2495"/>
        <p:guide pos="4536"/>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080135" y="2460839"/>
            <a:ext cx="12241530" cy="169801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2160270" y="4488921"/>
            <a:ext cx="10081260" cy="2024415"/>
          </a:xfrm>
        </p:spPr>
        <p:txBody>
          <a:bodyPr/>
          <a:lstStyle>
            <a:lvl1pPr marL="0" indent="0" algn="ctr">
              <a:buNone/>
              <a:defRPr>
                <a:solidFill>
                  <a:schemeClr val="tx1">
                    <a:tint val="75000"/>
                  </a:schemeClr>
                </a:solidFill>
              </a:defRPr>
            </a:lvl1pPr>
            <a:lvl2pPr marL="637794" indent="0" algn="ctr">
              <a:buNone/>
              <a:defRPr>
                <a:solidFill>
                  <a:schemeClr val="tx1">
                    <a:tint val="75000"/>
                  </a:schemeClr>
                </a:solidFill>
              </a:defRPr>
            </a:lvl2pPr>
            <a:lvl3pPr marL="1275588" indent="0" algn="ctr">
              <a:buNone/>
              <a:defRPr>
                <a:solidFill>
                  <a:schemeClr val="tx1">
                    <a:tint val="75000"/>
                  </a:schemeClr>
                </a:solidFill>
              </a:defRPr>
            </a:lvl3pPr>
            <a:lvl4pPr marL="1913382" indent="0" algn="ctr">
              <a:buNone/>
              <a:defRPr>
                <a:solidFill>
                  <a:schemeClr val="tx1">
                    <a:tint val="75000"/>
                  </a:schemeClr>
                </a:solidFill>
              </a:defRPr>
            </a:lvl4pPr>
            <a:lvl5pPr marL="2551176" indent="0" algn="ctr">
              <a:buNone/>
              <a:defRPr>
                <a:solidFill>
                  <a:schemeClr val="tx1">
                    <a:tint val="75000"/>
                  </a:schemeClr>
                </a:solidFill>
              </a:defRPr>
            </a:lvl5pPr>
            <a:lvl6pPr marL="3188970" indent="0" algn="ctr">
              <a:buNone/>
              <a:defRPr>
                <a:solidFill>
                  <a:schemeClr val="tx1">
                    <a:tint val="75000"/>
                  </a:schemeClr>
                </a:solidFill>
              </a:defRPr>
            </a:lvl6pPr>
            <a:lvl7pPr marL="3826764" indent="0" algn="ctr">
              <a:buNone/>
              <a:defRPr>
                <a:solidFill>
                  <a:schemeClr val="tx1">
                    <a:tint val="75000"/>
                  </a:schemeClr>
                </a:solidFill>
              </a:defRPr>
            </a:lvl7pPr>
            <a:lvl8pPr marL="4464558" indent="0" algn="ctr">
              <a:buNone/>
              <a:defRPr>
                <a:solidFill>
                  <a:schemeClr val="tx1">
                    <a:tint val="75000"/>
                  </a:schemeClr>
                </a:solidFill>
              </a:defRPr>
            </a:lvl8pPr>
            <a:lvl9pPr marL="5102352"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137643" y="5090378"/>
            <a:ext cx="12241530" cy="1573323"/>
          </a:xfrm>
        </p:spPr>
        <p:txBody>
          <a:bodyPr anchor="t"/>
          <a:lstStyle>
            <a:lvl1pPr algn="l">
              <a:defRPr sz="56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1137643" y="3357523"/>
            <a:ext cx="12241530" cy="1732855"/>
          </a:xfrm>
        </p:spPr>
        <p:txBody>
          <a:bodyPr anchor="b"/>
          <a:lstStyle>
            <a:lvl1pPr marL="0" indent="0">
              <a:buNone/>
              <a:defRPr sz="2800">
                <a:solidFill>
                  <a:schemeClr val="tx1">
                    <a:tint val="75000"/>
                  </a:schemeClr>
                </a:solidFill>
              </a:defRPr>
            </a:lvl1pPr>
            <a:lvl2pPr marL="637794" indent="0">
              <a:buNone/>
              <a:defRPr sz="2500">
                <a:solidFill>
                  <a:schemeClr val="tx1">
                    <a:tint val="75000"/>
                  </a:schemeClr>
                </a:solidFill>
              </a:defRPr>
            </a:lvl2pPr>
            <a:lvl3pPr marL="1275588" indent="0">
              <a:buNone/>
              <a:defRPr sz="2200">
                <a:solidFill>
                  <a:schemeClr val="tx1">
                    <a:tint val="75000"/>
                  </a:schemeClr>
                </a:solidFill>
              </a:defRPr>
            </a:lvl3pPr>
            <a:lvl4pPr marL="1913382" indent="0">
              <a:buNone/>
              <a:defRPr sz="2000">
                <a:solidFill>
                  <a:schemeClr val="tx1">
                    <a:tint val="75000"/>
                  </a:schemeClr>
                </a:solidFill>
              </a:defRPr>
            </a:lvl4pPr>
            <a:lvl5pPr marL="2551176" indent="0">
              <a:buNone/>
              <a:defRPr sz="2000">
                <a:solidFill>
                  <a:schemeClr val="tx1">
                    <a:tint val="75000"/>
                  </a:schemeClr>
                </a:solidFill>
              </a:defRPr>
            </a:lvl5pPr>
            <a:lvl6pPr marL="3188970" indent="0">
              <a:buNone/>
              <a:defRPr sz="2000">
                <a:solidFill>
                  <a:schemeClr val="tx1">
                    <a:tint val="75000"/>
                  </a:schemeClr>
                </a:solidFill>
              </a:defRPr>
            </a:lvl6pPr>
            <a:lvl7pPr marL="3826764" indent="0">
              <a:buNone/>
              <a:defRPr sz="2000">
                <a:solidFill>
                  <a:schemeClr val="tx1">
                    <a:tint val="75000"/>
                  </a:schemeClr>
                </a:solidFill>
              </a:defRPr>
            </a:lvl7pPr>
            <a:lvl8pPr marL="4464558" indent="0">
              <a:buNone/>
              <a:defRPr sz="2000">
                <a:solidFill>
                  <a:schemeClr val="tx1">
                    <a:tint val="75000"/>
                  </a:schemeClr>
                </a:solidFill>
              </a:defRPr>
            </a:lvl8pPr>
            <a:lvl9pPr marL="5102352" indent="0">
              <a:buNone/>
              <a:defRPr sz="20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720090" y="1848380"/>
            <a:ext cx="6360795" cy="5227906"/>
          </a:xfrm>
        </p:spPr>
        <p:txBody>
          <a:bodyPr/>
          <a:lstStyle>
            <a:lvl1pPr>
              <a:defRPr sz="3900"/>
            </a:lvl1pPr>
            <a:lvl2pPr>
              <a:defRPr sz="3300"/>
            </a:lvl2pPr>
            <a:lvl3pPr>
              <a:defRPr sz="2800"/>
            </a:lvl3pPr>
            <a:lvl4pPr>
              <a:defRPr sz="2500"/>
            </a:lvl4pPr>
            <a:lvl5pPr>
              <a:defRPr sz="2500"/>
            </a:lvl5pPr>
            <a:lvl6pPr>
              <a:defRPr sz="2500"/>
            </a:lvl6pPr>
            <a:lvl7pPr>
              <a:defRPr sz="2500"/>
            </a:lvl7pPr>
            <a:lvl8pPr>
              <a:defRPr sz="2500"/>
            </a:lvl8pPr>
            <a:lvl9pPr>
              <a:defRPr sz="2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7320915" y="1848380"/>
            <a:ext cx="6360795" cy="5227906"/>
          </a:xfrm>
        </p:spPr>
        <p:txBody>
          <a:bodyPr/>
          <a:lstStyle>
            <a:lvl1pPr>
              <a:defRPr sz="3900"/>
            </a:lvl1pPr>
            <a:lvl2pPr>
              <a:defRPr sz="3300"/>
            </a:lvl2pPr>
            <a:lvl3pPr>
              <a:defRPr sz="2800"/>
            </a:lvl3pPr>
            <a:lvl4pPr>
              <a:defRPr sz="2500"/>
            </a:lvl4pPr>
            <a:lvl5pPr>
              <a:defRPr sz="2500"/>
            </a:lvl5pPr>
            <a:lvl6pPr>
              <a:defRPr sz="2500"/>
            </a:lvl6pPr>
            <a:lvl7pPr>
              <a:defRPr sz="2500"/>
            </a:lvl7pPr>
            <a:lvl8pPr>
              <a:defRPr sz="2500"/>
            </a:lvl8pPr>
            <a:lvl9pPr>
              <a:defRPr sz="25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0090" y="1773198"/>
            <a:ext cx="6363296" cy="738984"/>
          </a:xfrm>
        </p:spPr>
        <p:txBody>
          <a:bodyPr anchor="b"/>
          <a:lstStyle>
            <a:lvl1pPr marL="0" indent="0">
              <a:buNone/>
              <a:defRPr sz="3300" b="1"/>
            </a:lvl1pPr>
            <a:lvl2pPr marL="637794" indent="0">
              <a:buNone/>
              <a:defRPr sz="2800" b="1"/>
            </a:lvl2pPr>
            <a:lvl3pPr marL="1275588" indent="0">
              <a:buNone/>
              <a:defRPr sz="2500" b="1"/>
            </a:lvl3pPr>
            <a:lvl4pPr marL="1913382" indent="0">
              <a:buNone/>
              <a:defRPr sz="2200" b="1"/>
            </a:lvl4pPr>
            <a:lvl5pPr marL="2551176" indent="0">
              <a:buNone/>
              <a:defRPr sz="2200" b="1"/>
            </a:lvl5pPr>
            <a:lvl6pPr marL="3188970" indent="0">
              <a:buNone/>
              <a:defRPr sz="2200" b="1"/>
            </a:lvl6pPr>
            <a:lvl7pPr marL="3826764" indent="0">
              <a:buNone/>
              <a:defRPr sz="2200" b="1"/>
            </a:lvl7pPr>
            <a:lvl8pPr marL="4464558" indent="0">
              <a:buNone/>
              <a:defRPr sz="2200" b="1"/>
            </a:lvl8pPr>
            <a:lvl9pPr marL="5102352" indent="0">
              <a:buNone/>
              <a:defRPr sz="22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720090" y="2512182"/>
            <a:ext cx="6363296" cy="4564104"/>
          </a:xfrm>
        </p:spPr>
        <p:txBody>
          <a:bodyPr/>
          <a:lstStyle>
            <a:lvl1pPr>
              <a:defRPr sz="3300"/>
            </a:lvl1pPr>
            <a:lvl2pPr>
              <a:defRPr sz="2800"/>
            </a:lvl2pPr>
            <a:lvl3pPr>
              <a:defRPr sz="25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7315915" y="1773198"/>
            <a:ext cx="6365796" cy="738984"/>
          </a:xfrm>
        </p:spPr>
        <p:txBody>
          <a:bodyPr anchor="b"/>
          <a:lstStyle>
            <a:lvl1pPr marL="0" indent="0">
              <a:buNone/>
              <a:defRPr sz="3300" b="1"/>
            </a:lvl1pPr>
            <a:lvl2pPr marL="637794" indent="0">
              <a:buNone/>
              <a:defRPr sz="2800" b="1"/>
            </a:lvl2pPr>
            <a:lvl3pPr marL="1275588" indent="0">
              <a:buNone/>
              <a:defRPr sz="2500" b="1"/>
            </a:lvl3pPr>
            <a:lvl4pPr marL="1913382" indent="0">
              <a:buNone/>
              <a:defRPr sz="2200" b="1"/>
            </a:lvl4pPr>
            <a:lvl5pPr marL="2551176" indent="0">
              <a:buNone/>
              <a:defRPr sz="2200" b="1"/>
            </a:lvl5pPr>
            <a:lvl6pPr marL="3188970" indent="0">
              <a:buNone/>
              <a:defRPr sz="2200" b="1"/>
            </a:lvl6pPr>
            <a:lvl7pPr marL="3826764" indent="0">
              <a:buNone/>
              <a:defRPr sz="2200" b="1"/>
            </a:lvl7pPr>
            <a:lvl8pPr marL="4464558" indent="0">
              <a:buNone/>
              <a:defRPr sz="2200" b="1"/>
            </a:lvl8pPr>
            <a:lvl9pPr marL="5102352" indent="0">
              <a:buNone/>
              <a:defRPr sz="22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7315915" y="2512182"/>
            <a:ext cx="6365796" cy="4564104"/>
          </a:xfrm>
        </p:spPr>
        <p:txBody>
          <a:bodyPr/>
          <a:lstStyle>
            <a:lvl1pPr>
              <a:defRPr sz="3300"/>
            </a:lvl1pPr>
            <a:lvl2pPr>
              <a:defRPr sz="2800"/>
            </a:lvl2pPr>
            <a:lvl3pPr>
              <a:defRPr sz="2500"/>
            </a:lvl3pPr>
            <a:lvl4pPr>
              <a:defRPr sz="2200"/>
            </a:lvl4pPr>
            <a:lvl5pPr>
              <a:defRPr sz="2200"/>
            </a:lvl5pPr>
            <a:lvl6pPr>
              <a:defRPr sz="2200"/>
            </a:lvl6pPr>
            <a:lvl7pPr>
              <a:defRPr sz="2200"/>
            </a:lvl7pPr>
            <a:lvl8pPr>
              <a:defRPr sz="2200"/>
            </a:lvl8pPr>
            <a:lvl9pPr>
              <a:defRPr sz="2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720091" y="315398"/>
            <a:ext cx="4738093" cy="1342275"/>
          </a:xfrm>
        </p:spPr>
        <p:txBody>
          <a:bodyPr anchor="b"/>
          <a:lstStyle>
            <a:lvl1pPr algn="l">
              <a:defRPr sz="28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5630704" y="315399"/>
            <a:ext cx="8051006" cy="6760887"/>
          </a:xfrm>
        </p:spPr>
        <p:txBody>
          <a:bodyPr/>
          <a:lstStyle>
            <a:lvl1pPr>
              <a:defRPr sz="4500"/>
            </a:lvl1pPr>
            <a:lvl2pPr>
              <a:defRPr sz="3900"/>
            </a:lvl2pPr>
            <a:lvl3pPr>
              <a:defRPr sz="3300"/>
            </a:lvl3pPr>
            <a:lvl4pPr>
              <a:defRPr sz="2800"/>
            </a:lvl4pPr>
            <a:lvl5pPr>
              <a:defRPr sz="2800"/>
            </a:lvl5pPr>
            <a:lvl6pPr>
              <a:defRPr sz="2800"/>
            </a:lvl6pPr>
            <a:lvl7pPr>
              <a:defRPr sz="2800"/>
            </a:lvl7pPr>
            <a:lvl8pPr>
              <a:defRPr sz="2800"/>
            </a:lvl8pPr>
            <a:lvl9pPr>
              <a:defRPr sz="2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720091" y="1657674"/>
            <a:ext cx="4738093" cy="5418612"/>
          </a:xfrm>
        </p:spPr>
        <p:txBody>
          <a:bodyPr/>
          <a:lstStyle>
            <a:lvl1pPr marL="0" indent="0">
              <a:buNone/>
              <a:defRPr sz="2000"/>
            </a:lvl1pPr>
            <a:lvl2pPr marL="637794" indent="0">
              <a:buNone/>
              <a:defRPr sz="1700"/>
            </a:lvl2pPr>
            <a:lvl3pPr marL="1275588" indent="0">
              <a:buNone/>
              <a:defRPr sz="1400"/>
            </a:lvl3pPr>
            <a:lvl4pPr marL="1913382" indent="0">
              <a:buNone/>
              <a:defRPr sz="1300"/>
            </a:lvl4pPr>
            <a:lvl5pPr marL="2551176" indent="0">
              <a:buNone/>
              <a:defRPr sz="1300"/>
            </a:lvl5pPr>
            <a:lvl6pPr marL="3188970" indent="0">
              <a:buNone/>
              <a:defRPr sz="1300"/>
            </a:lvl6pPr>
            <a:lvl7pPr marL="3826764" indent="0">
              <a:buNone/>
              <a:defRPr sz="1300"/>
            </a:lvl7pPr>
            <a:lvl8pPr marL="4464558" indent="0">
              <a:buNone/>
              <a:defRPr sz="1300"/>
            </a:lvl8pPr>
            <a:lvl9pPr marL="5102352" indent="0">
              <a:buNone/>
              <a:defRPr sz="13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822854" y="5545137"/>
            <a:ext cx="8641080" cy="654635"/>
          </a:xfrm>
        </p:spPr>
        <p:txBody>
          <a:bodyPr anchor="b"/>
          <a:lstStyle>
            <a:lvl1pPr algn="l">
              <a:defRPr sz="28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2822854" y="707812"/>
            <a:ext cx="8641080" cy="4752975"/>
          </a:xfrm>
        </p:spPr>
        <p:txBody>
          <a:bodyPr/>
          <a:lstStyle>
            <a:lvl1pPr marL="0" indent="0">
              <a:buNone/>
              <a:defRPr sz="4500"/>
            </a:lvl1pPr>
            <a:lvl2pPr marL="637794" indent="0">
              <a:buNone/>
              <a:defRPr sz="3900"/>
            </a:lvl2pPr>
            <a:lvl3pPr marL="1275588" indent="0">
              <a:buNone/>
              <a:defRPr sz="3300"/>
            </a:lvl3pPr>
            <a:lvl4pPr marL="1913382" indent="0">
              <a:buNone/>
              <a:defRPr sz="2800"/>
            </a:lvl4pPr>
            <a:lvl5pPr marL="2551176" indent="0">
              <a:buNone/>
              <a:defRPr sz="2800"/>
            </a:lvl5pPr>
            <a:lvl6pPr marL="3188970" indent="0">
              <a:buNone/>
              <a:defRPr sz="2800"/>
            </a:lvl6pPr>
            <a:lvl7pPr marL="3826764" indent="0">
              <a:buNone/>
              <a:defRPr sz="2800"/>
            </a:lvl7pPr>
            <a:lvl8pPr marL="4464558" indent="0">
              <a:buNone/>
              <a:defRPr sz="2800"/>
            </a:lvl8pPr>
            <a:lvl9pPr marL="5102352" indent="0">
              <a:buNone/>
              <a:defRPr sz="2800"/>
            </a:lvl9pPr>
          </a:lstStyle>
          <a:p>
            <a:endParaRPr lang="es-AR"/>
          </a:p>
        </p:txBody>
      </p:sp>
      <p:sp>
        <p:nvSpPr>
          <p:cNvPr id="4" name="3 Marcador de texto"/>
          <p:cNvSpPr>
            <a:spLocks noGrp="1"/>
          </p:cNvSpPr>
          <p:nvPr>
            <p:ph type="body" sz="half" idx="2"/>
          </p:nvPr>
        </p:nvSpPr>
        <p:spPr>
          <a:xfrm>
            <a:off x="2822854" y="6199772"/>
            <a:ext cx="8641080" cy="929690"/>
          </a:xfrm>
        </p:spPr>
        <p:txBody>
          <a:bodyPr/>
          <a:lstStyle>
            <a:lvl1pPr marL="0" indent="0">
              <a:buNone/>
              <a:defRPr sz="2000"/>
            </a:lvl1pPr>
            <a:lvl2pPr marL="637794" indent="0">
              <a:buNone/>
              <a:defRPr sz="1700"/>
            </a:lvl2pPr>
            <a:lvl3pPr marL="1275588" indent="0">
              <a:buNone/>
              <a:defRPr sz="1400"/>
            </a:lvl3pPr>
            <a:lvl4pPr marL="1913382" indent="0">
              <a:buNone/>
              <a:defRPr sz="1300"/>
            </a:lvl4pPr>
            <a:lvl5pPr marL="2551176" indent="0">
              <a:buNone/>
              <a:defRPr sz="1300"/>
            </a:lvl5pPr>
            <a:lvl6pPr marL="3188970" indent="0">
              <a:buNone/>
              <a:defRPr sz="1300"/>
            </a:lvl6pPr>
            <a:lvl7pPr marL="3826764" indent="0">
              <a:buNone/>
              <a:defRPr sz="1300"/>
            </a:lvl7pPr>
            <a:lvl8pPr marL="4464558" indent="0">
              <a:buNone/>
              <a:defRPr sz="1300"/>
            </a:lvl8pPr>
            <a:lvl9pPr marL="5102352" indent="0">
              <a:buNone/>
              <a:defRPr sz="13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0441305" y="317233"/>
            <a:ext cx="3240405" cy="6759053"/>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720090" y="317233"/>
            <a:ext cx="9481185" cy="675905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EE82DC67-C911-47E3-B71C-B620FE30A9EF}" type="datetimeFigureOut">
              <a:rPr lang="es-AR" smtClean="0"/>
              <a:pPr/>
              <a:t>02/10/2015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F8BF1EDA-96BD-48B6-9A3A-F39B6867B38A}" type="slidenum">
              <a:rPr lang="es-AR" smtClean="0"/>
              <a:pPr/>
              <a:t>‹Nº›</a:t>
            </a:fld>
            <a:endParaRPr lang="es-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080135" y="2460840"/>
            <a:ext cx="12241530" cy="1698015"/>
          </a:xfrm>
          <a:prstGeom prst="rect">
            <a:avLst/>
          </a:prstGeom>
        </p:spPr>
        <p:txBody>
          <a:bodyPr lIns="127550" tIns="63775" rIns="127550" bIns="63775"/>
          <a:lstStyle/>
          <a:p>
            <a:r>
              <a:rPr lang="es-ES" smtClean="0"/>
              <a:t>Haga clic para modificar el estilo de título del patrón</a:t>
            </a:r>
            <a:endParaRPr lang="es-AR"/>
          </a:p>
        </p:txBody>
      </p:sp>
      <p:sp>
        <p:nvSpPr>
          <p:cNvPr id="3" name="2 Subtítulo"/>
          <p:cNvSpPr>
            <a:spLocks noGrp="1"/>
          </p:cNvSpPr>
          <p:nvPr>
            <p:ph type="subTitle" idx="1"/>
          </p:nvPr>
        </p:nvSpPr>
        <p:spPr>
          <a:xfrm>
            <a:off x="2160270" y="4488921"/>
            <a:ext cx="10081260" cy="2024415"/>
          </a:xfrm>
          <a:prstGeom prst="rect">
            <a:avLst/>
          </a:prstGeom>
        </p:spPr>
        <p:txBody>
          <a:bodyPr lIns="127550" tIns="63775" rIns="127550" bIns="63775"/>
          <a:lstStyle>
            <a:lvl1pPr marL="0" indent="0" algn="ctr">
              <a:buNone/>
              <a:defRPr/>
            </a:lvl1pPr>
            <a:lvl2pPr marL="637754" indent="0" algn="ctr">
              <a:buNone/>
              <a:defRPr/>
            </a:lvl2pPr>
            <a:lvl3pPr marL="1275506" indent="0" algn="ctr">
              <a:buNone/>
              <a:defRPr/>
            </a:lvl3pPr>
            <a:lvl4pPr marL="1913259" indent="0" algn="ctr">
              <a:buNone/>
              <a:defRPr/>
            </a:lvl4pPr>
            <a:lvl5pPr marL="2551013" indent="0" algn="ctr">
              <a:buNone/>
              <a:defRPr/>
            </a:lvl5pPr>
            <a:lvl6pPr marL="3188766" indent="0" algn="ctr">
              <a:buNone/>
              <a:defRPr/>
            </a:lvl6pPr>
            <a:lvl7pPr marL="3826518" indent="0" algn="ctr">
              <a:buNone/>
              <a:defRPr/>
            </a:lvl7pPr>
            <a:lvl8pPr marL="4464272" indent="0" algn="ctr">
              <a:buNone/>
              <a:defRPr/>
            </a:lvl8pPr>
            <a:lvl9pPr marL="5102026"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720090" y="317232"/>
            <a:ext cx="12961620" cy="1320271"/>
          </a:xfrm>
          <a:prstGeom prst="rect">
            <a:avLst/>
          </a:prstGeom>
        </p:spPr>
        <p:txBody>
          <a:bodyPr vert="horz" lIns="127559" tIns="63779" rIns="127559" bIns="63779"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0090" y="1848380"/>
            <a:ext cx="12961620" cy="5227906"/>
          </a:xfrm>
          <a:prstGeom prst="rect">
            <a:avLst/>
          </a:prstGeom>
        </p:spPr>
        <p:txBody>
          <a:bodyPr vert="horz" lIns="127559" tIns="63779" rIns="127559" bIns="63779"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720090" y="7342173"/>
            <a:ext cx="3360420" cy="421753"/>
          </a:xfrm>
          <a:prstGeom prst="rect">
            <a:avLst/>
          </a:prstGeom>
        </p:spPr>
        <p:txBody>
          <a:bodyPr vert="horz" lIns="127559" tIns="63779" rIns="127559" bIns="63779" rtlCol="0" anchor="ctr"/>
          <a:lstStyle>
            <a:lvl1pPr algn="l">
              <a:defRPr sz="1700">
                <a:solidFill>
                  <a:schemeClr val="tx1">
                    <a:tint val="75000"/>
                  </a:schemeClr>
                </a:solidFill>
              </a:defRPr>
            </a:lvl1pPr>
          </a:lstStyle>
          <a:p>
            <a:fld id="{EE82DC67-C911-47E3-B71C-B620FE30A9EF}" type="datetimeFigureOut">
              <a:rPr lang="es-AR" smtClean="0"/>
              <a:pPr/>
              <a:t>02/10/2015</a:t>
            </a:fld>
            <a:endParaRPr lang="es-AR"/>
          </a:p>
        </p:txBody>
      </p:sp>
      <p:sp>
        <p:nvSpPr>
          <p:cNvPr id="5" name="4 Marcador de pie de página"/>
          <p:cNvSpPr>
            <a:spLocks noGrp="1"/>
          </p:cNvSpPr>
          <p:nvPr>
            <p:ph type="ftr" sz="quarter" idx="3"/>
          </p:nvPr>
        </p:nvSpPr>
        <p:spPr>
          <a:xfrm>
            <a:off x="4920615" y="7342173"/>
            <a:ext cx="4560570" cy="421753"/>
          </a:xfrm>
          <a:prstGeom prst="rect">
            <a:avLst/>
          </a:prstGeom>
        </p:spPr>
        <p:txBody>
          <a:bodyPr vert="horz" lIns="127559" tIns="63779" rIns="127559" bIns="63779" rtlCol="0" anchor="ctr"/>
          <a:lstStyle>
            <a:lvl1pPr algn="ctr">
              <a:defRPr sz="17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10321290" y="7342173"/>
            <a:ext cx="3360420" cy="421753"/>
          </a:xfrm>
          <a:prstGeom prst="rect">
            <a:avLst/>
          </a:prstGeom>
        </p:spPr>
        <p:txBody>
          <a:bodyPr vert="horz" lIns="127559" tIns="63779" rIns="127559" bIns="63779" rtlCol="0" anchor="ctr"/>
          <a:lstStyle>
            <a:lvl1pPr algn="r">
              <a:defRPr sz="1700">
                <a:solidFill>
                  <a:schemeClr val="tx1">
                    <a:tint val="75000"/>
                  </a:schemeClr>
                </a:solidFill>
              </a:defRPr>
            </a:lvl1pPr>
          </a:lstStyle>
          <a:p>
            <a:fld id="{F8BF1EDA-96BD-48B6-9A3A-F39B6867B38A}" type="slidenum">
              <a:rPr lang="es-AR" smtClean="0"/>
              <a:pPr/>
              <a:t>‹Nº›</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275588" rtl="0" eaLnBrk="1" latinLnBrk="0" hangingPunct="1">
        <a:spcBef>
          <a:spcPct val="0"/>
        </a:spcBef>
        <a:buNone/>
        <a:defRPr sz="6100" kern="1200">
          <a:solidFill>
            <a:schemeClr val="tx1"/>
          </a:solidFill>
          <a:latin typeface="+mj-lt"/>
          <a:ea typeface="+mj-ea"/>
          <a:cs typeface="+mj-cs"/>
        </a:defRPr>
      </a:lvl1pPr>
    </p:titleStyle>
    <p:bodyStyle>
      <a:lvl1pPr marL="478346" indent="-478346" algn="l" defTabSz="1275588" rtl="0" eaLnBrk="1" latinLnBrk="0" hangingPunct="1">
        <a:spcBef>
          <a:spcPct val="20000"/>
        </a:spcBef>
        <a:buFont typeface="Arial" pitchFamily="34" charset="0"/>
        <a:buChar char="•"/>
        <a:defRPr sz="4500" kern="1200">
          <a:solidFill>
            <a:schemeClr val="tx1"/>
          </a:solidFill>
          <a:latin typeface="+mn-lt"/>
          <a:ea typeface="+mn-ea"/>
          <a:cs typeface="+mn-cs"/>
        </a:defRPr>
      </a:lvl1pPr>
      <a:lvl2pPr marL="1036415" indent="-398621" algn="l" defTabSz="1275588" rtl="0" eaLnBrk="1" latinLnBrk="0" hangingPunct="1">
        <a:spcBef>
          <a:spcPct val="20000"/>
        </a:spcBef>
        <a:buFont typeface="Arial" pitchFamily="34" charset="0"/>
        <a:buChar char="–"/>
        <a:defRPr sz="3900" kern="1200">
          <a:solidFill>
            <a:schemeClr val="tx1"/>
          </a:solidFill>
          <a:latin typeface="+mn-lt"/>
          <a:ea typeface="+mn-ea"/>
          <a:cs typeface="+mn-cs"/>
        </a:defRPr>
      </a:lvl2pPr>
      <a:lvl3pPr marL="1594485" indent="-318897" algn="l" defTabSz="1275588" rtl="0" eaLnBrk="1" latinLnBrk="0" hangingPunct="1">
        <a:spcBef>
          <a:spcPct val="20000"/>
        </a:spcBef>
        <a:buFont typeface="Arial" pitchFamily="34" charset="0"/>
        <a:buChar char="•"/>
        <a:defRPr sz="3300" kern="1200">
          <a:solidFill>
            <a:schemeClr val="tx1"/>
          </a:solidFill>
          <a:latin typeface="+mn-lt"/>
          <a:ea typeface="+mn-ea"/>
          <a:cs typeface="+mn-cs"/>
        </a:defRPr>
      </a:lvl3pPr>
      <a:lvl4pPr marL="2232279" indent="-318897" algn="l" defTabSz="1275588" rtl="0" eaLnBrk="1" latinLnBrk="0" hangingPunct="1">
        <a:spcBef>
          <a:spcPct val="20000"/>
        </a:spcBef>
        <a:buFont typeface="Arial" pitchFamily="34" charset="0"/>
        <a:buChar char="–"/>
        <a:defRPr sz="2800" kern="1200">
          <a:solidFill>
            <a:schemeClr val="tx1"/>
          </a:solidFill>
          <a:latin typeface="+mn-lt"/>
          <a:ea typeface="+mn-ea"/>
          <a:cs typeface="+mn-cs"/>
        </a:defRPr>
      </a:lvl4pPr>
      <a:lvl5pPr marL="2870073" indent="-318897" algn="l" defTabSz="1275588" rtl="0" eaLnBrk="1" latinLnBrk="0" hangingPunct="1">
        <a:spcBef>
          <a:spcPct val="20000"/>
        </a:spcBef>
        <a:buFont typeface="Arial" pitchFamily="34" charset="0"/>
        <a:buChar char="»"/>
        <a:defRPr sz="2800" kern="1200">
          <a:solidFill>
            <a:schemeClr val="tx1"/>
          </a:solidFill>
          <a:latin typeface="+mn-lt"/>
          <a:ea typeface="+mn-ea"/>
          <a:cs typeface="+mn-cs"/>
        </a:defRPr>
      </a:lvl5pPr>
      <a:lvl6pPr marL="3507867" indent="-318897" algn="l" defTabSz="1275588"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45661" indent="-318897" algn="l" defTabSz="1275588"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783455" indent="-318897" algn="l" defTabSz="1275588"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21249" indent="-318897" algn="l" defTabSz="1275588"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es-AR"/>
      </a:defPPr>
      <a:lvl1pPr marL="0" algn="l" defTabSz="1275588" rtl="0" eaLnBrk="1" latinLnBrk="0" hangingPunct="1">
        <a:defRPr sz="2500" kern="1200">
          <a:solidFill>
            <a:schemeClr val="tx1"/>
          </a:solidFill>
          <a:latin typeface="+mn-lt"/>
          <a:ea typeface="+mn-ea"/>
          <a:cs typeface="+mn-cs"/>
        </a:defRPr>
      </a:lvl1pPr>
      <a:lvl2pPr marL="637794" algn="l" defTabSz="1275588" rtl="0" eaLnBrk="1" latinLnBrk="0" hangingPunct="1">
        <a:defRPr sz="2500" kern="1200">
          <a:solidFill>
            <a:schemeClr val="tx1"/>
          </a:solidFill>
          <a:latin typeface="+mn-lt"/>
          <a:ea typeface="+mn-ea"/>
          <a:cs typeface="+mn-cs"/>
        </a:defRPr>
      </a:lvl2pPr>
      <a:lvl3pPr marL="1275588" algn="l" defTabSz="1275588" rtl="0" eaLnBrk="1" latinLnBrk="0" hangingPunct="1">
        <a:defRPr sz="2500" kern="1200">
          <a:solidFill>
            <a:schemeClr val="tx1"/>
          </a:solidFill>
          <a:latin typeface="+mn-lt"/>
          <a:ea typeface="+mn-ea"/>
          <a:cs typeface="+mn-cs"/>
        </a:defRPr>
      </a:lvl3pPr>
      <a:lvl4pPr marL="1913382" algn="l" defTabSz="1275588" rtl="0" eaLnBrk="1" latinLnBrk="0" hangingPunct="1">
        <a:defRPr sz="2500" kern="1200">
          <a:solidFill>
            <a:schemeClr val="tx1"/>
          </a:solidFill>
          <a:latin typeface="+mn-lt"/>
          <a:ea typeface="+mn-ea"/>
          <a:cs typeface="+mn-cs"/>
        </a:defRPr>
      </a:lvl4pPr>
      <a:lvl5pPr marL="2551176" algn="l" defTabSz="1275588" rtl="0" eaLnBrk="1" latinLnBrk="0" hangingPunct="1">
        <a:defRPr sz="2500" kern="1200">
          <a:solidFill>
            <a:schemeClr val="tx1"/>
          </a:solidFill>
          <a:latin typeface="+mn-lt"/>
          <a:ea typeface="+mn-ea"/>
          <a:cs typeface="+mn-cs"/>
        </a:defRPr>
      </a:lvl5pPr>
      <a:lvl6pPr marL="3188970" algn="l" defTabSz="1275588" rtl="0" eaLnBrk="1" latinLnBrk="0" hangingPunct="1">
        <a:defRPr sz="2500" kern="1200">
          <a:solidFill>
            <a:schemeClr val="tx1"/>
          </a:solidFill>
          <a:latin typeface="+mn-lt"/>
          <a:ea typeface="+mn-ea"/>
          <a:cs typeface="+mn-cs"/>
        </a:defRPr>
      </a:lvl6pPr>
      <a:lvl7pPr marL="3826764" algn="l" defTabSz="1275588" rtl="0" eaLnBrk="1" latinLnBrk="0" hangingPunct="1">
        <a:defRPr sz="2500" kern="1200">
          <a:solidFill>
            <a:schemeClr val="tx1"/>
          </a:solidFill>
          <a:latin typeface="+mn-lt"/>
          <a:ea typeface="+mn-ea"/>
          <a:cs typeface="+mn-cs"/>
        </a:defRPr>
      </a:lvl7pPr>
      <a:lvl8pPr marL="4464558" algn="l" defTabSz="1275588" rtl="0" eaLnBrk="1" latinLnBrk="0" hangingPunct="1">
        <a:defRPr sz="2500" kern="1200">
          <a:solidFill>
            <a:schemeClr val="tx1"/>
          </a:solidFill>
          <a:latin typeface="+mn-lt"/>
          <a:ea typeface="+mn-ea"/>
          <a:cs typeface="+mn-cs"/>
        </a:defRPr>
      </a:lvl8pPr>
      <a:lvl9pPr marL="5102352" algn="l" defTabSz="1275588" rtl="0" eaLnBrk="1" latinLnBrk="0" hangingPunct="1">
        <a:defRPr sz="2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720090" y="7213813"/>
            <a:ext cx="3360420" cy="550113"/>
          </a:xfrm>
          <a:prstGeom prst="rect">
            <a:avLst/>
          </a:prstGeom>
          <a:noFill/>
          <a:ln w="9525">
            <a:noFill/>
            <a:miter lim="800000"/>
            <a:headEnd/>
            <a:tailEnd/>
          </a:ln>
          <a:effectLst/>
        </p:spPr>
        <p:txBody>
          <a:bodyPr vert="horz" wrap="square" lIns="127559" tIns="63779" rIns="127559" bIns="63779" numCol="1" anchor="t" anchorCtr="0" compatLnSpc="1">
            <a:prstTxWarp prst="textNoShape">
              <a:avLst/>
            </a:prstTxWarp>
          </a:bodyPr>
          <a:lstStyle>
            <a:lvl1pPr>
              <a:defRPr sz="2000"/>
            </a:lvl1pPr>
          </a:lstStyle>
          <a:p>
            <a:pPr defTabSz="914400"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6100">
          <a:solidFill>
            <a:schemeClr val="tx2"/>
          </a:solidFill>
          <a:latin typeface="+mj-lt"/>
          <a:ea typeface="+mj-ea"/>
          <a:cs typeface="+mj-cs"/>
        </a:defRPr>
      </a:lvl1pPr>
      <a:lvl2pPr algn="ctr" rtl="0" fontAlgn="base">
        <a:spcBef>
          <a:spcPct val="0"/>
        </a:spcBef>
        <a:spcAft>
          <a:spcPct val="0"/>
        </a:spcAft>
        <a:defRPr sz="6100">
          <a:solidFill>
            <a:schemeClr val="tx2"/>
          </a:solidFill>
          <a:latin typeface="Arial" charset="0"/>
          <a:cs typeface="Arial" charset="0"/>
        </a:defRPr>
      </a:lvl2pPr>
      <a:lvl3pPr algn="ctr" rtl="0" fontAlgn="base">
        <a:spcBef>
          <a:spcPct val="0"/>
        </a:spcBef>
        <a:spcAft>
          <a:spcPct val="0"/>
        </a:spcAft>
        <a:defRPr sz="6100">
          <a:solidFill>
            <a:schemeClr val="tx2"/>
          </a:solidFill>
          <a:latin typeface="Arial" charset="0"/>
          <a:cs typeface="Arial" charset="0"/>
        </a:defRPr>
      </a:lvl3pPr>
      <a:lvl4pPr algn="ctr" rtl="0" fontAlgn="base">
        <a:spcBef>
          <a:spcPct val="0"/>
        </a:spcBef>
        <a:spcAft>
          <a:spcPct val="0"/>
        </a:spcAft>
        <a:defRPr sz="6100">
          <a:solidFill>
            <a:schemeClr val="tx2"/>
          </a:solidFill>
          <a:latin typeface="Arial" charset="0"/>
          <a:cs typeface="Arial" charset="0"/>
        </a:defRPr>
      </a:lvl4pPr>
      <a:lvl5pPr algn="ctr" rtl="0" fontAlgn="base">
        <a:spcBef>
          <a:spcPct val="0"/>
        </a:spcBef>
        <a:spcAft>
          <a:spcPct val="0"/>
        </a:spcAft>
        <a:defRPr sz="6100">
          <a:solidFill>
            <a:schemeClr val="tx2"/>
          </a:solidFill>
          <a:latin typeface="Arial" charset="0"/>
          <a:cs typeface="Arial" charset="0"/>
        </a:defRPr>
      </a:lvl5pPr>
      <a:lvl6pPr marL="637794" algn="ctr" rtl="0" fontAlgn="base">
        <a:spcBef>
          <a:spcPct val="0"/>
        </a:spcBef>
        <a:spcAft>
          <a:spcPct val="0"/>
        </a:spcAft>
        <a:defRPr sz="6100">
          <a:solidFill>
            <a:schemeClr val="tx2"/>
          </a:solidFill>
          <a:latin typeface="Arial" charset="0"/>
          <a:cs typeface="Arial" charset="0"/>
        </a:defRPr>
      </a:lvl6pPr>
      <a:lvl7pPr marL="1275588" algn="ctr" rtl="0" fontAlgn="base">
        <a:spcBef>
          <a:spcPct val="0"/>
        </a:spcBef>
        <a:spcAft>
          <a:spcPct val="0"/>
        </a:spcAft>
        <a:defRPr sz="6100">
          <a:solidFill>
            <a:schemeClr val="tx2"/>
          </a:solidFill>
          <a:latin typeface="Arial" charset="0"/>
          <a:cs typeface="Arial" charset="0"/>
        </a:defRPr>
      </a:lvl7pPr>
      <a:lvl8pPr marL="1913382" algn="ctr" rtl="0" fontAlgn="base">
        <a:spcBef>
          <a:spcPct val="0"/>
        </a:spcBef>
        <a:spcAft>
          <a:spcPct val="0"/>
        </a:spcAft>
        <a:defRPr sz="6100">
          <a:solidFill>
            <a:schemeClr val="tx2"/>
          </a:solidFill>
          <a:latin typeface="Arial" charset="0"/>
          <a:cs typeface="Arial" charset="0"/>
        </a:defRPr>
      </a:lvl8pPr>
      <a:lvl9pPr marL="2551176" algn="ctr" rtl="0" fontAlgn="base">
        <a:spcBef>
          <a:spcPct val="0"/>
        </a:spcBef>
        <a:spcAft>
          <a:spcPct val="0"/>
        </a:spcAft>
        <a:defRPr sz="6100">
          <a:solidFill>
            <a:schemeClr val="tx2"/>
          </a:solidFill>
          <a:latin typeface="Arial" charset="0"/>
          <a:cs typeface="Arial" charset="0"/>
        </a:defRPr>
      </a:lvl9pPr>
    </p:titleStyle>
    <p:bodyStyle>
      <a:lvl1pPr marL="478346" indent="-478346" algn="l" rtl="0" fontAlgn="base">
        <a:spcBef>
          <a:spcPct val="20000"/>
        </a:spcBef>
        <a:spcAft>
          <a:spcPct val="0"/>
        </a:spcAft>
        <a:buChar char="•"/>
        <a:defRPr sz="4500">
          <a:solidFill>
            <a:schemeClr val="tx1"/>
          </a:solidFill>
          <a:latin typeface="+mn-lt"/>
          <a:ea typeface="+mn-ea"/>
          <a:cs typeface="+mn-cs"/>
        </a:defRPr>
      </a:lvl1pPr>
      <a:lvl2pPr marL="1036415" indent="-398621" algn="l" rtl="0" fontAlgn="base">
        <a:spcBef>
          <a:spcPct val="20000"/>
        </a:spcBef>
        <a:spcAft>
          <a:spcPct val="0"/>
        </a:spcAft>
        <a:buChar char="–"/>
        <a:defRPr sz="3900">
          <a:solidFill>
            <a:schemeClr val="tx1"/>
          </a:solidFill>
          <a:latin typeface="+mn-lt"/>
          <a:cs typeface="+mn-cs"/>
        </a:defRPr>
      </a:lvl2pPr>
      <a:lvl3pPr marL="1594485" indent="-318897" algn="l" rtl="0" fontAlgn="base">
        <a:spcBef>
          <a:spcPct val="20000"/>
        </a:spcBef>
        <a:spcAft>
          <a:spcPct val="0"/>
        </a:spcAft>
        <a:buChar char="•"/>
        <a:defRPr sz="3300">
          <a:solidFill>
            <a:schemeClr val="tx1"/>
          </a:solidFill>
          <a:latin typeface="+mn-lt"/>
          <a:cs typeface="+mn-cs"/>
        </a:defRPr>
      </a:lvl3pPr>
      <a:lvl4pPr marL="2232279" indent="-318897" algn="l" rtl="0" fontAlgn="base">
        <a:spcBef>
          <a:spcPct val="20000"/>
        </a:spcBef>
        <a:spcAft>
          <a:spcPct val="0"/>
        </a:spcAft>
        <a:buChar char="–"/>
        <a:defRPr sz="2800">
          <a:solidFill>
            <a:schemeClr val="tx1"/>
          </a:solidFill>
          <a:latin typeface="+mn-lt"/>
          <a:cs typeface="+mn-cs"/>
        </a:defRPr>
      </a:lvl4pPr>
      <a:lvl5pPr marL="2870073" indent="-318897" algn="l" rtl="0" fontAlgn="base">
        <a:spcBef>
          <a:spcPct val="20000"/>
        </a:spcBef>
        <a:spcAft>
          <a:spcPct val="0"/>
        </a:spcAft>
        <a:buChar char="»"/>
        <a:defRPr sz="2800">
          <a:solidFill>
            <a:schemeClr val="tx1"/>
          </a:solidFill>
          <a:latin typeface="+mn-lt"/>
          <a:cs typeface="+mn-cs"/>
        </a:defRPr>
      </a:lvl5pPr>
      <a:lvl6pPr marL="3507867" indent="-318897" algn="l" rtl="0" fontAlgn="base">
        <a:spcBef>
          <a:spcPct val="20000"/>
        </a:spcBef>
        <a:spcAft>
          <a:spcPct val="0"/>
        </a:spcAft>
        <a:buChar char="»"/>
        <a:defRPr sz="2800">
          <a:solidFill>
            <a:schemeClr val="tx1"/>
          </a:solidFill>
          <a:latin typeface="+mn-lt"/>
          <a:cs typeface="+mn-cs"/>
        </a:defRPr>
      </a:lvl6pPr>
      <a:lvl7pPr marL="4145661" indent="-318897" algn="l" rtl="0" fontAlgn="base">
        <a:spcBef>
          <a:spcPct val="20000"/>
        </a:spcBef>
        <a:spcAft>
          <a:spcPct val="0"/>
        </a:spcAft>
        <a:buChar char="»"/>
        <a:defRPr sz="2800">
          <a:solidFill>
            <a:schemeClr val="tx1"/>
          </a:solidFill>
          <a:latin typeface="+mn-lt"/>
          <a:cs typeface="+mn-cs"/>
        </a:defRPr>
      </a:lvl7pPr>
      <a:lvl8pPr marL="4783455" indent="-318897" algn="l" rtl="0" fontAlgn="base">
        <a:spcBef>
          <a:spcPct val="20000"/>
        </a:spcBef>
        <a:spcAft>
          <a:spcPct val="0"/>
        </a:spcAft>
        <a:buChar char="»"/>
        <a:defRPr sz="2800">
          <a:solidFill>
            <a:schemeClr val="tx1"/>
          </a:solidFill>
          <a:latin typeface="+mn-lt"/>
          <a:cs typeface="+mn-cs"/>
        </a:defRPr>
      </a:lvl8pPr>
      <a:lvl9pPr marL="5421249" indent="-318897" algn="l" rtl="0" fontAlgn="base">
        <a:spcBef>
          <a:spcPct val="20000"/>
        </a:spcBef>
        <a:spcAft>
          <a:spcPct val="0"/>
        </a:spcAft>
        <a:buChar char="»"/>
        <a:defRPr sz="2800">
          <a:solidFill>
            <a:schemeClr val="tx1"/>
          </a:solidFill>
          <a:latin typeface="+mn-lt"/>
          <a:cs typeface="+mn-cs"/>
        </a:defRPr>
      </a:lvl9pPr>
    </p:bodyStyle>
    <p:otherStyle>
      <a:defPPr>
        <a:defRPr lang="es-AR"/>
      </a:defPPr>
      <a:lvl1pPr marL="0" algn="l" defTabSz="1275588" rtl="0" eaLnBrk="1" latinLnBrk="0" hangingPunct="1">
        <a:defRPr sz="2500" kern="1200">
          <a:solidFill>
            <a:schemeClr val="tx1"/>
          </a:solidFill>
          <a:latin typeface="+mn-lt"/>
          <a:ea typeface="+mn-ea"/>
          <a:cs typeface="+mn-cs"/>
        </a:defRPr>
      </a:lvl1pPr>
      <a:lvl2pPr marL="637794" algn="l" defTabSz="1275588" rtl="0" eaLnBrk="1" latinLnBrk="0" hangingPunct="1">
        <a:defRPr sz="2500" kern="1200">
          <a:solidFill>
            <a:schemeClr val="tx1"/>
          </a:solidFill>
          <a:latin typeface="+mn-lt"/>
          <a:ea typeface="+mn-ea"/>
          <a:cs typeface="+mn-cs"/>
        </a:defRPr>
      </a:lvl2pPr>
      <a:lvl3pPr marL="1275588" algn="l" defTabSz="1275588" rtl="0" eaLnBrk="1" latinLnBrk="0" hangingPunct="1">
        <a:defRPr sz="2500" kern="1200">
          <a:solidFill>
            <a:schemeClr val="tx1"/>
          </a:solidFill>
          <a:latin typeface="+mn-lt"/>
          <a:ea typeface="+mn-ea"/>
          <a:cs typeface="+mn-cs"/>
        </a:defRPr>
      </a:lvl3pPr>
      <a:lvl4pPr marL="1913382" algn="l" defTabSz="1275588" rtl="0" eaLnBrk="1" latinLnBrk="0" hangingPunct="1">
        <a:defRPr sz="2500" kern="1200">
          <a:solidFill>
            <a:schemeClr val="tx1"/>
          </a:solidFill>
          <a:latin typeface="+mn-lt"/>
          <a:ea typeface="+mn-ea"/>
          <a:cs typeface="+mn-cs"/>
        </a:defRPr>
      </a:lvl4pPr>
      <a:lvl5pPr marL="2551176" algn="l" defTabSz="1275588" rtl="0" eaLnBrk="1" latinLnBrk="0" hangingPunct="1">
        <a:defRPr sz="2500" kern="1200">
          <a:solidFill>
            <a:schemeClr val="tx1"/>
          </a:solidFill>
          <a:latin typeface="+mn-lt"/>
          <a:ea typeface="+mn-ea"/>
          <a:cs typeface="+mn-cs"/>
        </a:defRPr>
      </a:lvl5pPr>
      <a:lvl6pPr marL="3188970" algn="l" defTabSz="1275588" rtl="0" eaLnBrk="1" latinLnBrk="0" hangingPunct="1">
        <a:defRPr sz="2500" kern="1200">
          <a:solidFill>
            <a:schemeClr val="tx1"/>
          </a:solidFill>
          <a:latin typeface="+mn-lt"/>
          <a:ea typeface="+mn-ea"/>
          <a:cs typeface="+mn-cs"/>
        </a:defRPr>
      </a:lvl6pPr>
      <a:lvl7pPr marL="3826764" algn="l" defTabSz="1275588" rtl="0" eaLnBrk="1" latinLnBrk="0" hangingPunct="1">
        <a:defRPr sz="2500" kern="1200">
          <a:solidFill>
            <a:schemeClr val="tx1"/>
          </a:solidFill>
          <a:latin typeface="+mn-lt"/>
          <a:ea typeface="+mn-ea"/>
          <a:cs typeface="+mn-cs"/>
        </a:defRPr>
      </a:lvl7pPr>
      <a:lvl8pPr marL="4464558" algn="l" defTabSz="1275588" rtl="0" eaLnBrk="1" latinLnBrk="0" hangingPunct="1">
        <a:defRPr sz="2500" kern="1200">
          <a:solidFill>
            <a:schemeClr val="tx1"/>
          </a:solidFill>
          <a:latin typeface="+mn-lt"/>
          <a:ea typeface="+mn-ea"/>
          <a:cs typeface="+mn-cs"/>
        </a:defRPr>
      </a:lvl8pPr>
      <a:lvl9pPr marL="5102352" algn="l" defTabSz="1275588"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s://vk.com/mispps" TargetMode="External"/><Relationship Id="rId3" Type="http://schemas.openxmlformats.org/officeDocument/2006/relationships/image" Target="../media/image14.png"/><Relationship Id="rId7" Type="http://schemas.openxmlformats.org/officeDocument/2006/relationships/hyperlink" Target="https://www.facebook.com/mispps" TargetMode="External"/><Relationship Id="rId12" Type="http://schemas.openxmlformats.org/officeDocument/2006/relationships/image" Target="../media/image1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hyperlink" Target="https://plus.google.com/+Mispps/" TargetMode="External"/><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ANGEL Y MARIPOSAS.jpg"/>
          <p:cNvPicPr>
            <a:picLocks noChangeAspect="1"/>
          </p:cNvPicPr>
          <p:nvPr/>
        </p:nvPicPr>
        <p:blipFill>
          <a:blip r:embed="rId3" cstate="print"/>
          <a:stretch>
            <a:fillRect/>
          </a:stretch>
        </p:blipFill>
        <p:spPr>
          <a:xfrm>
            <a:off x="246703" y="288405"/>
            <a:ext cx="13908394" cy="7344815"/>
          </a:xfrm>
          <a:prstGeom prst="rect">
            <a:avLst/>
          </a:prstGeom>
          <a:ln w="57150">
            <a:solidFill>
              <a:srgbClr val="C00000"/>
            </a:solidFill>
          </a:ln>
        </p:spPr>
      </p:pic>
      <p:sp>
        <p:nvSpPr>
          <p:cNvPr id="4" name="3 CuadroTexto"/>
          <p:cNvSpPr txBox="1"/>
          <p:nvPr/>
        </p:nvSpPr>
        <p:spPr>
          <a:xfrm>
            <a:off x="2880420" y="2879526"/>
            <a:ext cx="8970397" cy="898245"/>
          </a:xfrm>
          <a:prstGeom prst="rect">
            <a:avLst/>
          </a:prstGeom>
          <a:noFill/>
        </p:spPr>
        <p:txBody>
          <a:bodyPr wrap="square" lIns="127559" tIns="63779" rIns="127559" bIns="63779" rtlCol="0">
            <a:spAutoFit/>
          </a:bodyPr>
          <a:lstStyle/>
          <a:p>
            <a:r>
              <a:rPr lang="es-AR" sz="5000" dirty="0">
                <a:solidFill>
                  <a:schemeClr val="bg1"/>
                </a:solidFill>
                <a:latin typeface="Lucida Calligraphy" pitchFamily="66" charset="0"/>
              </a:rPr>
              <a:t>Anoche cuando dormía</a:t>
            </a:r>
          </a:p>
        </p:txBody>
      </p:sp>
      <p:sp>
        <p:nvSpPr>
          <p:cNvPr id="6" name="5 CuadroTexto"/>
          <p:cNvSpPr txBox="1"/>
          <p:nvPr/>
        </p:nvSpPr>
        <p:spPr>
          <a:xfrm>
            <a:off x="9469152" y="4127164"/>
            <a:ext cx="4423091" cy="513524"/>
          </a:xfrm>
          <a:prstGeom prst="rect">
            <a:avLst/>
          </a:prstGeom>
          <a:noFill/>
        </p:spPr>
        <p:txBody>
          <a:bodyPr wrap="square" lIns="127559" tIns="63779" rIns="127559" bIns="63779" rtlCol="0">
            <a:spAutoFit/>
          </a:bodyPr>
          <a:lstStyle/>
          <a:p>
            <a:r>
              <a:rPr lang="es-AR" dirty="0" smtClean="0">
                <a:solidFill>
                  <a:schemeClr val="bg1"/>
                </a:solidFill>
              </a:rPr>
              <a:t>Antonio Machado</a:t>
            </a:r>
            <a:endParaRPr lang="es-AR" dirty="0">
              <a:solidFill>
                <a:schemeClr val="bg1"/>
              </a:solidFill>
            </a:endParaRPr>
          </a:p>
        </p:txBody>
      </p:sp>
      <p:pic>
        <p:nvPicPr>
          <p:cNvPr id="7" name="6 Imagen" descr="ILDA.gif"/>
          <p:cNvPicPr>
            <a:picLocks noChangeAspect="1"/>
          </p:cNvPicPr>
          <p:nvPr/>
        </p:nvPicPr>
        <p:blipFill>
          <a:blip r:embed="rId4" cstate="print"/>
          <a:stretch>
            <a:fillRect/>
          </a:stretch>
        </p:blipFill>
        <p:spPr>
          <a:xfrm>
            <a:off x="2952428" y="6553100"/>
            <a:ext cx="1123326" cy="664089"/>
          </a:xfrm>
          <a:prstGeom prst="rect">
            <a:avLst/>
          </a:prstGeom>
        </p:spPr>
      </p:pic>
      <p:sp>
        <p:nvSpPr>
          <p:cNvPr id="8" name="7 CuadroTexto"/>
          <p:cNvSpPr txBox="1"/>
          <p:nvPr/>
        </p:nvSpPr>
        <p:spPr>
          <a:xfrm>
            <a:off x="4536604" y="6841132"/>
            <a:ext cx="2721902" cy="513524"/>
          </a:xfrm>
          <a:prstGeom prst="rect">
            <a:avLst/>
          </a:prstGeom>
          <a:noFill/>
        </p:spPr>
        <p:txBody>
          <a:bodyPr wrap="square" lIns="127559" tIns="63779" rIns="127559" bIns="63779" rtlCol="0">
            <a:spAutoFit/>
          </a:bodyPr>
          <a:lstStyle/>
          <a:p>
            <a:r>
              <a:rPr lang="es-AR" dirty="0" smtClean="0">
                <a:solidFill>
                  <a:schemeClr val="bg1"/>
                </a:solidFill>
              </a:rPr>
              <a:t>automático</a:t>
            </a:r>
            <a:endParaRPr lang="es-AR" dirty="0">
              <a:solidFill>
                <a:schemeClr val="bg1"/>
              </a:solidFill>
            </a:endParaRPr>
          </a:p>
        </p:txBody>
      </p:sp>
    </p:spTree>
  </p:cSld>
  <p:clrMapOvr>
    <a:masterClrMapping/>
  </p:clrMapOvr>
  <p:transition spd="slow" advClick="0" advTm="16000">
    <p:diamond/>
    <p:sndAc>
      <p:stSnd>
        <p:snd r:embed="rId2" name="Ave María_Bocelli.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1000" autoRev="1" fill="hold">
                                          <p:stCondLst>
                                            <p:cond delay="0"/>
                                          </p:stCondLst>
                                        </p:cTn>
                                        <p:tgtEl>
                                          <p:spTgt spid="4"/>
                                        </p:tgtEl>
                                        <p:attrNameLst>
                                          <p:attrName>ppt_w</p:attrName>
                                        </p:attrNameLst>
                                      </p:cBhvr>
                                    </p:anim>
                                    <p:anim by="(#ppt_w*0.50)" calcmode="lin" valueType="num">
                                      <p:cBhvr>
                                        <p:cTn id="8" dur="1000" decel="50000" autoRev="1" fill="hold">
                                          <p:stCondLst>
                                            <p:cond delay="0"/>
                                          </p:stCondLst>
                                        </p:cTn>
                                        <p:tgtEl>
                                          <p:spTgt spid="4"/>
                                        </p:tgtEl>
                                        <p:attrNameLst>
                                          <p:attrName>ppt_x</p:attrName>
                                        </p:attrNameLst>
                                      </p:cBhvr>
                                    </p:anim>
                                    <p:anim from="(-#ppt_h/2)" to="(#ppt_y)" calcmode="lin" valueType="num">
                                      <p:cBhvr>
                                        <p:cTn id="9" dur="2000" fill="hold">
                                          <p:stCondLst>
                                            <p:cond delay="0"/>
                                          </p:stCondLst>
                                        </p:cTn>
                                        <p:tgtEl>
                                          <p:spTgt spid="4"/>
                                        </p:tgtEl>
                                        <p:attrNameLst>
                                          <p:attrName>ppt_y</p:attrName>
                                        </p:attrNameLst>
                                      </p:cBhvr>
                                    </p:anim>
                                    <p:animRot by="21600000">
                                      <p:cBhvr>
                                        <p:cTn id="10" dur="2000" fill="hold">
                                          <p:stCondLst>
                                            <p:cond delay="0"/>
                                          </p:stCondLst>
                                        </p:cTn>
                                        <p:tgtEl>
                                          <p:spTgt spid="4"/>
                                        </p:tgtEl>
                                        <p:attrNameLst>
                                          <p:attrName>r</p:attrName>
                                        </p:attrNameLst>
                                      </p:cBhvr>
                                    </p:animRot>
                                  </p:childTnLst>
                                </p:cTn>
                              </p:par>
                            </p:childTnLst>
                          </p:cTn>
                        </p:par>
                        <p:par>
                          <p:cTn id="11" fill="hold">
                            <p:stCondLst>
                              <p:cond delay="5400"/>
                            </p:stCondLst>
                            <p:childTnLst>
                              <p:par>
                                <p:cTn id="12" presetID="12" presetClass="entr" presetSubtype="4"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lide(fromBottom)">
                                      <p:cBhvr>
                                        <p:cTn id="14" dur="3000"/>
                                        <p:tgtEl>
                                          <p:spTgt spid="6"/>
                                        </p:tgtEl>
                                      </p:cBhvr>
                                    </p:animEffect>
                                  </p:childTnLst>
                                </p:cTn>
                              </p:par>
                            </p:childTnLst>
                          </p:cTn>
                        </p:par>
                        <p:par>
                          <p:cTn id="15" fill="hold">
                            <p:stCondLst>
                              <p:cond delay="8400"/>
                            </p:stCondLst>
                            <p:childTnLst>
                              <p:par>
                                <p:cTn id="16" presetID="12" presetClass="entr" presetSubtype="4"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lide(fromBottom)">
                                      <p:cBhvr>
                                        <p:cTn id="18" dur="2000"/>
                                        <p:tgtEl>
                                          <p:spTgt spid="7"/>
                                        </p:tgtEl>
                                      </p:cBhvr>
                                    </p:animEffect>
                                  </p:childTnLst>
                                </p:cTn>
                              </p:par>
                            </p:childTnLst>
                          </p:cTn>
                        </p:par>
                        <p:par>
                          <p:cTn id="19" fill="hold">
                            <p:stCondLst>
                              <p:cond delay="10400"/>
                            </p:stCondLst>
                            <p:childTnLst>
                              <p:par>
                                <p:cTn id="20" presetID="12" presetClass="entr" presetSubtype="4"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slide(fromBottom)">
                                      <p:cBhvr>
                                        <p:cTn id="2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792188" y="4968924"/>
            <a:ext cx="13177464" cy="2323713"/>
          </a:xfrm>
          <a:prstGeom prst="rect">
            <a:avLst/>
          </a:prstGeom>
        </p:spPr>
        <p:txBody>
          <a:bodyPr wrap="square">
            <a:spAutoFit/>
          </a:bodyPr>
          <a:lstStyle/>
          <a:p>
            <a:r>
              <a:rPr lang="es-AR" dirty="0"/>
              <a:t/>
            </a:r>
            <a:br>
              <a:rPr lang="es-AR" dirty="0"/>
            </a:br>
            <a:r>
              <a:rPr lang="es-AR" sz="2000" dirty="0"/>
              <a:t>Antonio Machado Ruiz nació en Sevilla el 26 de julio de 1876, y murió el 22 de febrero de 1939 en </a:t>
            </a:r>
            <a:r>
              <a:rPr lang="es-AR" sz="2000" dirty="0" smtClean="0"/>
              <a:t>Colliure, Francia.</a:t>
            </a:r>
            <a:endParaRPr lang="es-AR" sz="2000" dirty="0"/>
          </a:p>
          <a:p>
            <a:r>
              <a:rPr lang="es-AR" sz="2000" dirty="0"/>
              <a:t>Fue el mas grande poeta español representante de la generación del 98.  Su obra inicial, de corte modernista, evolucionó hacia el intimismo simbolista con rasgos románticos, que maduró en una poesía de compromiso humano, de una parte, y de contemplación casi taoísta de la existencia por otra; una síntesis que en la voz de Machado se hace eco de la sabiduría popular más ancestral.  Dicho en palabras de Gerardo Diego, " hablaba en verso y vivía en </a:t>
            </a:r>
            <a:r>
              <a:rPr lang="es-AR" sz="2000" dirty="0" smtClean="0"/>
              <a:t>poesía “.</a:t>
            </a:r>
            <a:endParaRPr lang="es-AR" sz="2000" dirty="0"/>
          </a:p>
          <a:p>
            <a:r>
              <a:rPr lang="es-AR" sz="2000" dirty="0"/>
              <a:t>Murió en el exilio en la agonía de la Segunda República Española.</a:t>
            </a:r>
          </a:p>
        </p:txBody>
      </p:sp>
      <p:pic>
        <p:nvPicPr>
          <p:cNvPr id="6" name="5 Imagen" descr="antonio-machado (1).jpg"/>
          <p:cNvPicPr>
            <a:picLocks noChangeAspect="1"/>
          </p:cNvPicPr>
          <p:nvPr/>
        </p:nvPicPr>
        <p:blipFill>
          <a:blip r:embed="rId2" cstate="print"/>
          <a:stretch>
            <a:fillRect/>
          </a:stretch>
        </p:blipFill>
        <p:spPr>
          <a:xfrm>
            <a:off x="4248572" y="1296516"/>
            <a:ext cx="5929804" cy="3054846"/>
          </a:xfrm>
          <a:prstGeom prst="rect">
            <a:avLst/>
          </a:prstGeom>
          <a:effectLst>
            <a:reflection blurRad="6350" stA="50000" endA="300" endPos="90000" dir="5400000" sy="-100000" algn="bl" rotWithShape="0"/>
          </a:effectLst>
        </p:spPr>
      </p:pic>
      <p:sp>
        <p:nvSpPr>
          <p:cNvPr id="7" name="6 CuadroTexto"/>
          <p:cNvSpPr txBox="1"/>
          <p:nvPr/>
        </p:nvSpPr>
        <p:spPr>
          <a:xfrm>
            <a:off x="9721180" y="7273180"/>
            <a:ext cx="4680620" cy="369332"/>
          </a:xfrm>
          <a:prstGeom prst="rect">
            <a:avLst/>
          </a:prstGeom>
          <a:noFill/>
        </p:spPr>
        <p:txBody>
          <a:bodyPr wrap="square" rtlCol="0">
            <a:spAutoFit/>
          </a:bodyPr>
          <a:lstStyle/>
          <a:p>
            <a:r>
              <a:rPr lang="es-AR" sz="1800" dirty="0" smtClean="0"/>
              <a:t>Hacer clic esta sola vez, luego es automático</a:t>
            </a:r>
            <a:endParaRPr lang="es-AR" sz="1800" dirty="0"/>
          </a:p>
        </p:txBody>
      </p:sp>
    </p:spTree>
  </p:cSld>
  <p:clrMapOvr>
    <a:masterClrMapping/>
  </p:clrMapOvr>
  <p:transition spd="slow">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MANANTIAL 1.jpg"/>
          <p:cNvPicPr>
            <a:picLocks noChangeAspect="1"/>
          </p:cNvPicPr>
          <p:nvPr/>
        </p:nvPicPr>
        <p:blipFill>
          <a:blip r:embed="rId2" cstate="print"/>
          <a:stretch>
            <a:fillRect/>
          </a:stretch>
        </p:blipFill>
        <p:spPr>
          <a:xfrm>
            <a:off x="0" y="0"/>
            <a:ext cx="14401800" cy="7921625"/>
          </a:xfrm>
          <a:prstGeom prst="rect">
            <a:avLst/>
          </a:prstGeom>
        </p:spPr>
      </p:pic>
      <p:sp>
        <p:nvSpPr>
          <p:cNvPr id="4" name="3 Rectángulo"/>
          <p:cNvSpPr/>
          <p:nvPr/>
        </p:nvSpPr>
        <p:spPr>
          <a:xfrm>
            <a:off x="9577164" y="1800572"/>
            <a:ext cx="4824636" cy="2283240"/>
          </a:xfrm>
          <a:prstGeom prst="rect">
            <a:avLst/>
          </a:prstGeom>
        </p:spPr>
        <p:txBody>
          <a:bodyPr wrap="square" lIns="127559" tIns="63779" rIns="127559" bIns="63779">
            <a:spAutoFit/>
          </a:bodyPr>
          <a:lstStyle/>
          <a:p>
            <a:r>
              <a:rPr lang="es-AR" sz="2000" dirty="0">
                <a:solidFill>
                  <a:schemeClr val="bg1"/>
                </a:solidFill>
                <a:latin typeface="Lucida Calligraphy" pitchFamily="66" charset="0"/>
              </a:rPr>
              <a:t>Anoche cuando </a:t>
            </a:r>
            <a:r>
              <a:rPr lang="es-AR" sz="2000" dirty="0" smtClean="0">
                <a:solidFill>
                  <a:schemeClr val="bg1"/>
                </a:solidFill>
                <a:latin typeface="Lucida Calligraphy" pitchFamily="66" charset="0"/>
              </a:rPr>
              <a:t>dormía</a:t>
            </a:r>
          </a:p>
          <a:p>
            <a:r>
              <a:rPr lang="es-AR" sz="2000" dirty="0">
                <a:solidFill>
                  <a:schemeClr val="bg1"/>
                </a:solidFill>
                <a:latin typeface="Lucida Calligraphy" pitchFamily="66" charset="0"/>
              </a:rPr>
              <a:t/>
            </a:r>
            <a:br>
              <a:rPr lang="es-AR" sz="2000" dirty="0">
                <a:solidFill>
                  <a:schemeClr val="bg1"/>
                </a:solidFill>
                <a:latin typeface="Lucida Calligraphy" pitchFamily="66" charset="0"/>
              </a:rPr>
            </a:br>
            <a:r>
              <a:rPr lang="es-AR" sz="2000" dirty="0">
                <a:solidFill>
                  <a:schemeClr val="bg1"/>
                </a:solidFill>
                <a:latin typeface="Lucida Calligraphy" pitchFamily="66" charset="0"/>
              </a:rPr>
              <a:t>soñé, ¡bendita ilusión</a:t>
            </a:r>
            <a:r>
              <a:rPr lang="es-AR" sz="2000" dirty="0" smtClean="0">
                <a:solidFill>
                  <a:schemeClr val="bg1"/>
                </a:solidFill>
                <a:latin typeface="Lucida Calligraphy" pitchFamily="66" charset="0"/>
              </a:rPr>
              <a:t>!,</a:t>
            </a:r>
          </a:p>
          <a:p>
            <a:r>
              <a:rPr lang="es-AR" sz="2000" dirty="0">
                <a:solidFill>
                  <a:schemeClr val="bg1"/>
                </a:solidFill>
                <a:latin typeface="Lucida Calligraphy" pitchFamily="66" charset="0"/>
              </a:rPr>
              <a:t/>
            </a:r>
            <a:br>
              <a:rPr lang="es-AR" sz="2000" dirty="0">
                <a:solidFill>
                  <a:schemeClr val="bg1"/>
                </a:solidFill>
                <a:latin typeface="Lucida Calligraphy" pitchFamily="66" charset="0"/>
              </a:rPr>
            </a:br>
            <a:r>
              <a:rPr lang="es-AR" sz="2000" dirty="0">
                <a:solidFill>
                  <a:schemeClr val="bg1"/>
                </a:solidFill>
                <a:latin typeface="Lucida Calligraphy" pitchFamily="66" charset="0"/>
              </a:rPr>
              <a:t>que una fontana </a:t>
            </a:r>
            <a:r>
              <a:rPr lang="es-AR" sz="2000" dirty="0" smtClean="0">
                <a:solidFill>
                  <a:schemeClr val="bg1"/>
                </a:solidFill>
                <a:latin typeface="Lucida Calligraphy" pitchFamily="66" charset="0"/>
              </a:rPr>
              <a:t>fluía</a:t>
            </a:r>
          </a:p>
          <a:p>
            <a:r>
              <a:rPr lang="es-AR" sz="2000" dirty="0">
                <a:solidFill>
                  <a:schemeClr val="bg1"/>
                </a:solidFill>
                <a:latin typeface="Lucida Calligraphy" pitchFamily="66" charset="0"/>
              </a:rPr>
              <a:t/>
            </a:r>
            <a:br>
              <a:rPr lang="es-AR" sz="2000" dirty="0">
                <a:solidFill>
                  <a:schemeClr val="bg1"/>
                </a:solidFill>
                <a:latin typeface="Lucida Calligraphy" pitchFamily="66" charset="0"/>
              </a:rPr>
            </a:br>
            <a:r>
              <a:rPr lang="es-AR" sz="2000" dirty="0">
                <a:solidFill>
                  <a:schemeClr val="bg1"/>
                </a:solidFill>
                <a:latin typeface="Lucida Calligraphy" pitchFamily="66" charset="0"/>
              </a:rPr>
              <a:t>dentro de mi corazón.</a:t>
            </a:r>
          </a:p>
        </p:txBody>
      </p:sp>
    </p:spTree>
  </p:cSld>
  <p:clrMapOvr>
    <a:masterClrMapping/>
  </p:clrMapOvr>
  <p:transition spd="slow" advClick="0" advTm="24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0"/>
                                        <p:tgtEl>
                                          <p:spTgt spid="4">
                                            <p:txEl>
                                              <p:pRg st="0" end="0"/>
                                            </p:txEl>
                                          </p:spTgt>
                                        </p:tgtEl>
                                      </p:cBhvr>
                                    </p:animEffect>
                                  </p:childTnLst>
                                </p:cTn>
                              </p:par>
                            </p:childTnLst>
                          </p:cTn>
                        </p:par>
                        <p:par>
                          <p:cTn id="8" fill="hold">
                            <p:stCondLst>
                              <p:cond delay="50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0"/>
                                        <p:tgtEl>
                                          <p:spTgt spid="4">
                                            <p:txEl>
                                              <p:pRg st="1" end="1"/>
                                            </p:txEl>
                                          </p:spTgt>
                                        </p:tgtEl>
                                      </p:cBhvr>
                                    </p:animEffect>
                                  </p:childTnLst>
                                </p:cTn>
                              </p:par>
                            </p:childTnLst>
                          </p:cTn>
                        </p:par>
                        <p:par>
                          <p:cTn id="12" fill="hold">
                            <p:stCondLst>
                              <p:cond delay="10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0"/>
                                        <p:tgtEl>
                                          <p:spTgt spid="4">
                                            <p:txEl>
                                              <p:pRg st="2" end="2"/>
                                            </p:txEl>
                                          </p:spTgt>
                                        </p:tgtEl>
                                      </p:cBhvr>
                                    </p:animEffect>
                                  </p:childTnLst>
                                </p:cTn>
                              </p:par>
                            </p:childTnLst>
                          </p:cTn>
                        </p:par>
                        <p:par>
                          <p:cTn id="16" fill="hold">
                            <p:stCondLst>
                              <p:cond delay="150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ANANTIAL 2.jpg"/>
          <p:cNvPicPr>
            <a:picLocks noChangeAspect="1"/>
          </p:cNvPicPr>
          <p:nvPr/>
        </p:nvPicPr>
        <p:blipFill>
          <a:blip r:embed="rId2" cstate="print"/>
          <a:stretch>
            <a:fillRect/>
          </a:stretch>
        </p:blipFill>
        <p:spPr>
          <a:xfrm>
            <a:off x="-12174" y="8550"/>
            <a:ext cx="14413974" cy="7913075"/>
          </a:xfrm>
          <a:prstGeom prst="rect">
            <a:avLst/>
          </a:prstGeom>
        </p:spPr>
      </p:pic>
      <p:sp>
        <p:nvSpPr>
          <p:cNvPr id="4" name="3 Rectángulo"/>
          <p:cNvSpPr/>
          <p:nvPr/>
        </p:nvSpPr>
        <p:spPr>
          <a:xfrm>
            <a:off x="9433148" y="4032820"/>
            <a:ext cx="4464496" cy="2308324"/>
          </a:xfrm>
          <a:prstGeom prst="rect">
            <a:avLst/>
          </a:prstGeom>
        </p:spPr>
        <p:txBody>
          <a:bodyPr wrap="square">
            <a:spAutoFit/>
          </a:bodyPr>
          <a:lstStyle/>
          <a:p>
            <a:r>
              <a:rPr lang="es-AR" sz="1800" dirty="0">
                <a:solidFill>
                  <a:schemeClr val="bg1"/>
                </a:solidFill>
                <a:latin typeface="Lucida Calligraphy" pitchFamily="66" charset="0"/>
              </a:rPr>
              <a:t>Di: ¿por qué acequia escondida</a:t>
            </a:r>
            <a:r>
              <a:rPr lang="es-AR" sz="1800" dirty="0" smtClean="0">
                <a:solidFill>
                  <a:schemeClr val="bg1"/>
                </a:solidFill>
                <a:latin typeface="Lucida Calligraphy" pitchFamily="66" charset="0"/>
              </a:rPr>
              <a:t>,</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agua, vienes hasta mí</a:t>
            </a:r>
            <a:r>
              <a:rPr lang="es-AR" sz="1800" dirty="0" smtClean="0">
                <a:solidFill>
                  <a:schemeClr val="bg1"/>
                </a:solidFill>
                <a:latin typeface="Lucida Calligraphy" pitchFamily="66" charset="0"/>
              </a:rPr>
              <a:t>,</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manantial </a:t>
            </a:r>
            <a:r>
              <a:rPr lang="es-AR" sz="1800" dirty="0" smtClean="0">
                <a:solidFill>
                  <a:schemeClr val="bg1"/>
                </a:solidFill>
                <a:latin typeface="Lucida Calligraphy" pitchFamily="66" charset="0"/>
              </a:rPr>
              <a:t> de </a:t>
            </a:r>
            <a:r>
              <a:rPr lang="es-AR" sz="1800" dirty="0">
                <a:solidFill>
                  <a:schemeClr val="bg1"/>
                </a:solidFill>
                <a:latin typeface="Lucida Calligraphy" pitchFamily="66" charset="0"/>
              </a:rPr>
              <a:t>nueva </a:t>
            </a:r>
            <a:r>
              <a:rPr lang="es-AR" sz="1800" dirty="0" smtClean="0">
                <a:solidFill>
                  <a:schemeClr val="bg1"/>
                </a:solidFill>
                <a:latin typeface="Lucida Calligraphy" pitchFamily="66" charset="0"/>
              </a:rPr>
              <a:t>vida</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en donde nunca bebí?</a:t>
            </a:r>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endParaRPr lang="es-AR" sz="1800" dirty="0">
              <a:solidFill>
                <a:schemeClr val="bg1"/>
              </a:solidFill>
              <a:latin typeface="Lucida Calligraphy" pitchFamily="66" charset="0"/>
            </a:endParaRPr>
          </a:p>
        </p:txBody>
      </p:sp>
    </p:spTree>
  </p:cSld>
  <p:clrMapOvr>
    <a:masterClrMapping/>
  </p:clrMapOvr>
  <p:transition spd="slow" advClick="0" advTm="2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0"/>
                                        <p:tgtEl>
                                          <p:spTgt spid="4">
                                            <p:txEl>
                                              <p:pRg st="0" end="0"/>
                                            </p:txEl>
                                          </p:spTgt>
                                        </p:tgtEl>
                                      </p:cBhvr>
                                    </p:animEffect>
                                  </p:childTnLst>
                                </p:cTn>
                              </p:par>
                            </p:childTnLst>
                          </p:cTn>
                        </p:par>
                        <p:par>
                          <p:cTn id="8" fill="hold">
                            <p:stCondLst>
                              <p:cond delay="50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3000"/>
                                        <p:tgtEl>
                                          <p:spTgt spid="4">
                                            <p:txEl>
                                              <p:pRg st="1" end="1"/>
                                            </p:txEl>
                                          </p:spTgt>
                                        </p:tgtEl>
                                      </p:cBhvr>
                                    </p:animEffect>
                                  </p:childTnLst>
                                </p:cTn>
                              </p:par>
                            </p:childTnLst>
                          </p:cTn>
                        </p:par>
                        <p:par>
                          <p:cTn id="12" fill="hold">
                            <p:stCondLst>
                              <p:cond delay="8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0"/>
                                        <p:tgtEl>
                                          <p:spTgt spid="4">
                                            <p:txEl>
                                              <p:pRg st="2" end="2"/>
                                            </p:txEl>
                                          </p:spTgt>
                                        </p:tgtEl>
                                      </p:cBhvr>
                                    </p:animEffect>
                                  </p:childTnLst>
                                </p:cTn>
                              </p:par>
                            </p:childTnLst>
                          </p:cTn>
                        </p:par>
                        <p:par>
                          <p:cTn id="16" fill="hold">
                            <p:stCondLst>
                              <p:cond delay="130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ABEJA 2.jpg"/>
          <p:cNvPicPr>
            <a:picLocks noChangeAspect="1"/>
          </p:cNvPicPr>
          <p:nvPr/>
        </p:nvPicPr>
        <p:blipFill>
          <a:blip r:embed="rId2" cstate="print"/>
          <a:stretch>
            <a:fillRect/>
          </a:stretch>
        </p:blipFill>
        <p:spPr>
          <a:xfrm>
            <a:off x="0" y="0"/>
            <a:ext cx="14401800" cy="7956434"/>
          </a:xfrm>
          <a:prstGeom prst="rect">
            <a:avLst/>
          </a:prstGeom>
        </p:spPr>
      </p:pic>
      <p:sp>
        <p:nvSpPr>
          <p:cNvPr id="4" name="3 Rectángulo"/>
          <p:cNvSpPr/>
          <p:nvPr/>
        </p:nvSpPr>
        <p:spPr>
          <a:xfrm>
            <a:off x="1080220" y="2664668"/>
            <a:ext cx="9721130" cy="2031325"/>
          </a:xfrm>
          <a:prstGeom prst="rect">
            <a:avLst/>
          </a:prstGeom>
        </p:spPr>
        <p:txBody>
          <a:bodyPr wrap="square">
            <a:spAutoFit/>
          </a:bodyPr>
          <a:lstStyle/>
          <a:p>
            <a:r>
              <a:rPr lang="es-AR" sz="1800" dirty="0">
                <a:solidFill>
                  <a:schemeClr val="bg1"/>
                </a:solidFill>
                <a:latin typeface="Lucida Calligraphy" pitchFamily="66" charset="0"/>
              </a:rPr>
              <a:t>Anoche cuando </a:t>
            </a:r>
            <a:r>
              <a:rPr lang="es-AR" sz="1800" dirty="0" smtClean="0">
                <a:solidFill>
                  <a:schemeClr val="bg1"/>
                </a:solidFill>
                <a:latin typeface="Lucida Calligraphy" pitchFamily="66" charset="0"/>
              </a:rPr>
              <a:t>dormía</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soñé, ¡bendita </a:t>
            </a:r>
            <a:r>
              <a:rPr lang="es-AR" sz="1800" dirty="0" smtClean="0">
                <a:solidFill>
                  <a:schemeClr val="bg1"/>
                </a:solidFill>
                <a:latin typeface="Lucida Calligraphy" pitchFamily="66" charset="0"/>
              </a:rPr>
              <a:t>ilusión!,</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que una colmena </a:t>
            </a:r>
            <a:r>
              <a:rPr lang="es-AR" sz="1800" dirty="0" smtClean="0">
                <a:solidFill>
                  <a:schemeClr val="bg1"/>
                </a:solidFill>
                <a:latin typeface="Lucida Calligraphy" pitchFamily="66" charset="0"/>
              </a:rPr>
              <a:t>tenía</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dentro de mi </a:t>
            </a:r>
            <a:r>
              <a:rPr lang="es-AR" sz="1800" dirty="0" smtClean="0">
                <a:solidFill>
                  <a:schemeClr val="bg1"/>
                </a:solidFill>
                <a:latin typeface="Lucida Calligraphy" pitchFamily="66" charset="0"/>
              </a:rPr>
              <a:t>corazón</a:t>
            </a:r>
            <a:r>
              <a:rPr lang="es-AR" sz="1800" dirty="0">
                <a:solidFill>
                  <a:schemeClr val="bg1"/>
                </a:solidFill>
                <a:latin typeface="Lucida Calligraphy" pitchFamily="66" charset="0"/>
              </a:rPr>
              <a:t>;</a:t>
            </a:r>
          </a:p>
        </p:txBody>
      </p:sp>
    </p:spTree>
  </p:cSld>
  <p:clrMapOvr>
    <a:masterClrMapping/>
  </p:clrMapOvr>
  <p:transition spd="slow" advClick="0" advTm="2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0"/>
                                        <p:tgtEl>
                                          <p:spTgt spid="4">
                                            <p:txEl>
                                              <p:pRg st="0" end="0"/>
                                            </p:txEl>
                                          </p:spTgt>
                                        </p:tgtEl>
                                      </p:cBhvr>
                                    </p:animEffect>
                                  </p:childTnLst>
                                </p:cTn>
                              </p:par>
                            </p:childTnLst>
                          </p:cTn>
                        </p:par>
                        <p:par>
                          <p:cTn id="8" fill="hold">
                            <p:stCondLst>
                              <p:cond delay="50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0"/>
                                        <p:tgtEl>
                                          <p:spTgt spid="4">
                                            <p:txEl>
                                              <p:pRg st="1" end="1"/>
                                            </p:txEl>
                                          </p:spTgt>
                                        </p:tgtEl>
                                      </p:cBhvr>
                                    </p:animEffect>
                                  </p:childTnLst>
                                </p:cTn>
                              </p:par>
                            </p:childTnLst>
                          </p:cTn>
                        </p:par>
                        <p:par>
                          <p:cTn id="12" fill="hold">
                            <p:stCondLst>
                              <p:cond delay="10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0"/>
                                        <p:tgtEl>
                                          <p:spTgt spid="4">
                                            <p:txEl>
                                              <p:pRg st="2" end="2"/>
                                            </p:txEl>
                                          </p:spTgt>
                                        </p:tgtEl>
                                      </p:cBhvr>
                                    </p:animEffect>
                                  </p:childTnLst>
                                </p:cTn>
                              </p:par>
                            </p:childTnLst>
                          </p:cTn>
                        </p:par>
                        <p:par>
                          <p:cTn id="16" fill="hold">
                            <p:stCondLst>
                              <p:cond delay="150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BEJA.jpg"/>
          <p:cNvPicPr>
            <a:picLocks noChangeAspect="1"/>
          </p:cNvPicPr>
          <p:nvPr/>
        </p:nvPicPr>
        <p:blipFill>
          <a:blip r:embed="rId2" cstate="print"/>
          <a:stretch>
            <a:fillRect/>
          </a:stretch>
        </p:blipFill>
        <p:spPr>
          <a:xfrm>
            <a:off x="0" y="0"/>
            <a:ext cx="14401800" cy="8005315"/>
          </a:xfrm>
          <a:prstGeom prst="rect">
            <a:avLst/>
          </a:prstGeom>
        </p:spPr>
      </p:pic>
      <p:sp>
        <p:nvSpPr>
          <p:cNvPr id="4" name="3 Rectángulo"/>
          <p:cNvSpPr/>
          <p:nvPr/>
        </p:nvSpPr>
        <p:spPr>
          <a:xfrm>
            <a:off x="792188" y="4320852"/>
            <a:ext cx="9865146" cy="2308324"/>
          </a:xfrm>
          <a:prstGeom prst="rect">
            <a:avLst/>
          </a:prstGeom>
        </p:spPr>
        <p:txBody>
          <a:bodyPr wrap="square">
            <a:spAutoFit/>
          </a:bodyPr>
          <a:lstStyle/>
          <a:p>
            <a:r>
              <a:rPr lang="es-AR" sz="1800" dirty="0">
                <a:latin typeface="Lucida Calligraphy" pitchFamily="66" charset="0"/>
              </a:rPr>
              <a:t>y las doradas </a:t>
            </a:r>
            <a:r>
              <a:rPr lang="es-AR" sz="1800" dirty="0" smtClean="0">
                <a:latin typeface="Lucida Calligraphy" pitchFamily="66" charset="0"/>
              </a:rPr>
              <a:t>abejas</a:t>
            </a:r>
          </a:p>
          <a:p>
            <a:r>
              <a:rPr lang="es-AR" sz="1800" dirty="0" smtClean="0">
                <a:latin typeface="Lucida Calligraphy" pitchFamily="66" charset="0"/>
              </a:rPr>
              <a:t/>
            </a:r>
            <a:br>
              <a:rPr lang="es-AR" sz="1800" dirty="0" smtClean="0">
                <a:latin typeface="Lucida Calligraphy" pitchFamily="66" charset="0"/>
              </a:rPr>
            </a:br>
            <a:r>
              <a:rPr lang="es-AR" sz="1800" dirty="0">
                <a:latin typeface="Lucida Calligraphy" pitchFamily="66" charset="0"/>
              </a:rPr>
              <a:t>iban fabricando en él</a:t>
            </a:r>
            <a:r>
              <a:rPr lang="es-AR" sz="1800" dirty="0" smtClean="0">
                <a:latin typeface="Lucida Calligraphy" pitchFamily="66" charset="0"/>
              </a:rPr>
              <a:t>,</a:t>
            </a:r>
          </a:p>
          <a:p>
            <a:r>
              <a:rPr lang="es-AR" sz="1800" dirty="0" smtClean="0">
                <a:latin typeface="Lucida Calligraphy" pitchFamily="66" charset="0"/>
              </a:rPr>
              <a:t/>
            </a:r>
            <a:br>
              <a:rPr lang="es-AR" sz="1800" dirty="0" smtClean="0">
                <a:latin typeface="Lucida Calligraphy" pitchFamily="66" charset="0"/>
              </a:rPr>
            </a:br>
            <a:r>
              <a:rPr lang="es-AR" sz="1800" dirty="0">
                <a:latin typeface="Lucida Calligraphy" pitchFamily="66" charset="0"/>
              </a:rPr>
              <a:t>con las amarguras viejas</a:t>
            </a:r>
            <a:r>
              <a:rPr lang="es-AR" sz="1800" dirty="0" smtClean="0">
                <a:latin typeface="Lucida Calligraphy" pitchFamily="66" charset="0"/>
              </a:rPr>
              <a:t>,</a:t>
            </a:r>
          </a:p>
          <a:p>
            <a:r>
              <a:rPr lang="es-AR" sz="1800" dirty="0" smtClean="0">
                <a:latin typeface="Lucida Calligraphy" pitchFamily="66" charset="0"/>
              </a:rPr>
              <a:t/>
            </a:r>
            <a:br>
              <a:rPr lang="es-AR" sz="1800" dirty="0" smtClean="0">
                <a:latin typeface="Lucida Calligraphy" pitchFamily="66" charset="0"/>
              </a:rPr>
            </a:br>
            <a:r>
              <a:rPr lang="es-AR" sz="1800" dirty="0">
                <a:latin typeface="Lucida Calligraphy" pitchFamily="66" charset="0"/>
              </a:rPr>
              <a:t>blanca cera y dulce miel.</a:t>
            </a:r>
            <a:r>
              <a:rPr lang="es-AR" sz="1800" dirty="0" smtClean="0">
                <a:latin typeface="Lucida Calligraphy" pitchFamily="66" charset="0"/>
              </a:rPr>
              <a:t/>
            </a:r>
            <a:br>
              <a:rPr lang="es-AR" sz="1800" dirty="0" smtClean="0">
                <a:latin typeface="Lucida Calligraphy" pitchFamily="66" charset="0"/>
              </a:rPr>
            </a:br>
            <a:endParaRPr lang="es-AR" sz="1800" dirty="0">
              <a:latin typeface="Lucida Calligraphy" pitchFamily="66" charset="0"/>
            </a:endParaRPr>
          </a:p>
        </p:txBody>
      </p:sp>
    </p:spTree>
  </p:cSld>
  <p:clrMapOvr>
    <a:masterClrMapping/>
  </p:clrMapOvr>
  <p:transition spd="slow" advClick="0" advTm="23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0"/>
                                        <p:tgtEl>
                                          <p:spTgt spid="4">
                                            <p:txEl>
                                              <p:pRg st="0" end="0"/>
                                            </p:txEl>
                                          </p:spTgt>
                                        </p:tgtEl>
                                      </p:cBhvr>
                                    </p:animEffect>
                                  </p:childTnLst>
                                </p:cTn>
                              </p:par>
                            </p:childTnLst>
                          </p:cTn>
                        </p:par>
                        <p:par>
                          <p:cTn id="8" fill="hold">
                            <p:stCondLst>
                              <p:cond delay="50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0"/>
                                        <p:tgtEl>
                                          <p:spTgt spid="4">
                                            <p:txEl>
                                              <p:pRg st="1" end="1"/>
                                            </p:txEl>
                                          </p:spTgt>
                                        </p:tgtEl>
                                      </p:cBhvr>
                                    </p:animEffect>
                                  </p:childTnLst>
                                </p:cTn>
                              </p:par>
                            </p:childTnLst>
                          </p:cTn>
                        </p:par>
                        <p:par>
                          <p:cTn id="12" fill="hold">
                            <p:stCondLst>
                              <p:cond delay="10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0"/>
                                        <p:tgtEl>
                                          <p:spTgt spid="4">
                                            <p:txEl>
                                              <p:pRg st="2" end="2"/>
                                            </p:txEl>
                                          </p:spTgt>
                                        </p:tgtEl>
                                      </p:cBhvr>
                                    </p:animEffect>
                                  </p:childTnLst>
                                </p:cTn>
                              </p:par>
                            </p:childTnLst>
                          </p:cTn>
                        </p:par>
                        <p:par>
                          <p:cTn id="16" fill="hold">
                            <p:stCondLst>
                              <p:cond delay="150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ol0.jpg"/>
          <p:cNvPicPr>
            <a:picLocks noChangeAspect="1"/>
          </p:cNvPicPr>
          <p:nvPr/>
        </p:nvPicPr>
        <p:blipFill>
          <a:blip r:embed="rId2" cstate="print"/>
          <a:stretch>
            <a:fillRect/>
          </a:stretch>
        </p:blipFill>
        <p:spPr>
          <a:xfrm>
            <a:off x="0" y="0"/>
            <a:ext cx="14401800" cy="7911630"/>
          </a:xfrm>
          <a:prstGeom prst="rect">
            <a:avLst/>
          </a:prstGeom>
        </p:spPr>
      </p:pic>
      <p:sp>
        <p:nvSpPr>
          <p:cNvPr id="4" name="3 Rectángulo"/>
          <p:cNvSpPr/>
          <p:nvPr/>
        </p:nvSpPr>
        <p:spPr>
          <a:xfrm>
            <a:off x="1656284" y="2760485"/>
            <a:ext cx="9145066" cy="2585323"/>
          </a:xfrm>
          <a:prstGeom prst="rect">
            <a:avLst/>
          </a:prstGeom>
        </p:spPr>
        <p:txBody>
          <a:bodyPr wrap="square">
            <a:spAutoFit/>
          </a:bodyPr>
          <a:lstStyle/>
          <a:p>
            <a:r>
              <a:rPr lang="es-AR" sz="1800" dirty="0">
                <a:latin typeface="Lucida Calligraphy" pitchFamily="66" charset="0"/>
              </a:rPr>
              <a:t>Anoche cuando </a:t>
            </a:r>
            <a:r>
              <a:rPr lang="es-AR" sz="1800" dirty="0" smtClean="0">
                <a:latin typeface="Lucida Calligraphy" pitchFamily="66" charset="0"/>
              </a:rPr>
              <a:t>dormía</a:t>
            </a:r>
          </a:p>
          <a:p>
            <a:r>
              <a:rPr lang="es-AR" sz="1800" dirty="0">
                <a:latin typeface="Lucida Calligraphy" pitchFamily="66" charset="0"/>
              </a:rPr>
              <a:t/>
            </a:r>
            <a:br>
              <a:rPr lang="es-AR" sz="1800" dirty="0">
                <a:latin typeface="Lucida Calligraphy" pitchFamily="66" charset="0"/>
              </a:rPr>
            </a:br>
            <a:r>
              <a:rPr lang="es-AR" sz="1800" dirty="0">
                <a:latin typeface="Lucida Calligraphy" pitchFamily="66" charset="0"/>
              </a:rPr>
              <a:t>soñé, ¡bendita </a:t>
            </a:r>
            <a:r>
              <a:rPr lang="es-AR" sz="1800" dirty="0" smtClean="0">
                <a:latin typeface="Lucida Calligraphy" pitchFamily="66" charset="0"/>
              </a:rPr>
              <a:t>ilusión!,</a:t>
            </a:r>
          </a:p>
          <a:p>
            <a:r>
              <a:rPr lang="es-AR" sz="1800" dirty="0">
                <a:latin typeface="Lucida Calligraphy" pitchFamily="66" charset="0"/>
              </a:rPr>
              <a:t/>
            </a:r>
            <a:br>
              <a:rPr lang="es-AR" sz="1800" dirty="0">
                <a:latin typeface="Lucida Calligraphy" pitchFamily="66" charset="0"/>
              </a:rPr>
            </a:br>
            <a:r>
              <a:rPr lang="es-AR" sz="1800" dirty="0">
                <a:latin typeface="Lucida Calligraphy" pitchFamily="66" charset="0"/>
              </a:rPr>
              <a:t>que un sol ardiente </a:t>
            </a:r>
            <a:r>
              <a:rPr lang="es-AR" sz="1800" dirty="0" smtClean="0">
                <a:latin typeface="Lucida Calligraphy" pitchFamily="66" charset="0"/>
              </a:rPr>
              <a:t>lucía</a:t>
            </a:r>
          </a:p>
          <a:p>
            <a:r>
              <a:rPr lang="es-AR" sz="1800" dirty="0">
                <a:latin typeface="Lucida Calligraphy" pitchFamily="66" charset="0"/>
              </a:rPr>
              <a:t/>
            </a:r>
            <a:br>
              <a:rPr lang="es-AR" sz="1800" dirty="0">
                <a:latin typeface="Lucida Calligraphy" pitchFamily="66" charset="0"/>
              </a:rPr>
            </a:br>
            <a:r>
              <a:rPr lang="es-AR" sz="1800" dirty="0">
                <a:latin typeface="Lucida Calligraphy" pitchFamily="66" charset="0"/>
              </a:rPr>
              <a:t>dentro de </a:t>
            </a:r>
            <a:r>
              <a:rPr lang="es-AR" sz="1800" dirty="0" smtClean="0">
                <a:latin typeface="Lucida Calligraphy" pitchFamily="66" charset="0"/>
              </a:rPr>
              <a:t>mi corazón</a:t>
            </a:r>
            <a:endParaRPr lang="es-AR" sz="1800" dirty="0">
              <a:latin typeface="Lucida Calligraphy" pitchFamily="66" charset="0"/>
            </a:endParaRPr>
          </a:p>
          <a:p>
            <a:r>
              <a:rPr lang="es-AR" sz="1800" dirty="0" smtClean="0">
                <a:latin typeface="Lucida Calligraphy" pitchFamily="66" charset="0"/>
              </a:rPr>
              <a:t/>
            </a:r>
            <a:br>
              <a:rPr lang="es-AR" sz="1800" dirty="0" smtClean="0">
                <a:latin typeface="Lucida Calligraphy" pitchFamily="66" charset="0"/>
              </a:rPr>
            </a:br>
            <a:endParaRPr lang="es-AR" sz="1800" dirty="0">
              <a:latin typeface="Lucida Calligraphy" pitchFamily="66" charset="0"/>
            </a:endParaRPr>
          </a:p>
        </p:txBody>
      </p:sp>
    </p:spTree>
  </p:cSld>
  <p:clrMapOvr>
    <a:masterClrMapping/>
  </p:clrMapOvr>
  <p:transition spd="slow" advClick="0"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0"/>
                                        <p:tgtEl>
                                          <p:spTgt spid="4">
                                            <p:txEl>
                                              <p:pRg st="0" end="0"/>
                                            </p:txEl>
                                          </p:spTgt>
                                        </p:tgtEl>
                                      </p:cBhvr>
                                    </p:animEffect>
                                  </p:childTnLst>
                                </p:cTn>
                              </p:par>
                            </p:childTnLst>
                          </p:cTn>
                        </p:par>
                        <p:par>
                          <p:cTn id="8" fill="hold">
                            <p:stCondLst>
                              <p:cond delay="50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0"/>
                                        <p:tgtEl>
                                          <p:spTgt spid="4">
                                            <p:txEl>
                                              <p:pRg st="1" end="1"/>
                                            </p:txEl>
                                          </p:spTgt>
                                        </p:tgtEl>
                                      </p:cBhvr>
                                    </p:animEffect>
                                  </p:childTnLst>
                                </p:cTn>
                              </p:par>
                            </p:childTnLst>
                          </p:cTn>
                        </p:par>
                        <p:par>
                          <p:cTn id="12" fill="hold">
                            <p:stCondLst>
                              <p:cond delay="10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0"/>
                                        <p:tgtEl>
                                          <p:spTgt spid="4">
                                            <p:txEl>
                                              <p:pRg st="2" end="2"/>
                                            </p:txEl>
                                          </p:spTgt>
                                        </p:tgtEl>
                                      </p:cBhvr>
                                    </p:animEffect>
                                  </p:childTnLst>
                                </p:cTn>
                              </p:par>
                            </p:childTnLst>
                          </p:cTn>
                        </p:par>
                        <p:par>
                          <p:cTn id="16" fill="hold">
                            <p:stCondLst>
                              <p:cond delay="150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OgAAAFv6XeIZ3k6YDVmRXpWX0au5X2hTQotYUaL901Sr2_XE7WMN5LCf_Ey6mBuvwb-xyd5ji65cwGmpR68cJKUExogAm1T1U.jpg"/>
          <p:cNvPicPr>
            <a:picLocks noChangeAspect="1"/>
          </p:cNvPicPr>
          <p:nvPr/>
        </p:nvPicPr>
        <p:blipFill>
          <a:blip r:embed="rId2" cstate="print"/>
          <a:srcRect b="6031"/>
          <a:stretch>
            <a:fillRect/>
          </a:stretch>
        </p:blipFill>
        <p:spPr>
          <a:xfrm>
            <a:off x="0" y="-27531"/>
            <a:ext cx="14401800" cy="7949155"/>
          </a:xfrm>
          <a:prstGeom prst="rect">
            <a:avLst/>
          </a:prstGeom>
        </p:spPr>
      </p:pic>
      <p:sp>
        <p:nvSpPr>
          <p:cNvPr id="4" name="3 Rectángulo"/>
          <p:cNvSpPr/>
          <p:nvPr/>
        </p:nvSpPr>
        <p:spPr>
          <a:xfrm>
            <a:off x="7704956" y="2736677"/>
            <a:ext cx="3960440" cy="2031325"/>
          </a:xfrm>
          <a:prstGeom prst="rect">
            <a:avLst/>
          </a:prstGeom>
        </p:spPr>
        <p:txBody>
          <a:bodyPr wrap="square">
            <a:spAutoFit/>
          </a:bodyPr>
          <a:lstStyle/>
          <a:p>
            <a:r>
              <a:rPr lang="es-AR" sz="1800" dirty="0">
                <a:solidFill>
                  <a:schemeClr val="bg1"/>
                </a:solidFill>
                <a:latin typeface="Lucida Calligraphy" pitchFamily="66" charset="0"/>
              </a:rPr>
              <a:t>Era ardiente porque </a:t>
            </a:r>
            <a:r>
              <a:rPr lang="es-AR" sz="1800" dirty="0" smtClean="0">
                <a:solidFill>
                  <a:schemeClr val="bg1"/>
                </a:solidFill>
                <a:latin typeface="Lucida Calligraphy" pitchFamily="66" charset="0"/>
              </a:rPr>
              <a:t>daba</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calores de rojo hogar</a:t>
            </a:r>
            <a:r>
              <a:rPr lang="es-AR" sz="1800" dirty="0" smtClean="0">
                <a:solidFill>
                  <a:schemeClr val="bg1"/>
                </a:solidFill>
                <a:latin typeface="Lucida Calligraphy" pitchFamily="66" charset="0"/>
              </a:rPr>
              <a:t>,</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y era sol porque </a:t>
            </a:r>
            <a:r>
              <a:rPr lang="es-AR" sz="1800" dirty="0" smtClean="0">
                <a:solidFill>
                  <a:schemeClr val="bg1"/>
                </a:solidFill>
                <a:latin typeface="Lucida Calligraphy" pitchFamily="66" charset="0"/>
              </a:rPr>
              <a:t>alumbraba</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y porque hacía llorar.</a:t>
            </a:r>
          </a:p>
        </p:txBody>
      </p:sp>
    </p:spTree>
  </p:cSld>
  <p:clrMapOvr>
    <a:masterClrMapping/>
  </p:clrMapOvr>
  <p:transition spd="slow" advClick="0" advTm="2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0"/>
                                        <p:tgtEl>
                                          <p:spTgt spid="4">
                                            <p:txEl>
                                              <p:pRg st="0" end="0"/>
                                            </p:txEl>
                                          </p:spTgt>
                                        </p:tgtEl>
                                      </p:cBhvr>
                                    </p:animEffect>
                                  </p:childTnLst>
                                </p:cTn>
                              </p:par>
                            </p:childTnLst>
                          </p:cTn>
                        </p:par>
                        <p:par>
                          <p:cTn id="8" fill="hold">
                            <p:stCondLst>
                              <p:cond delay="50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0"/>
                                        <p:tgtEl>
                                          <p:spTgt spid="4">
                                            <p:txEl>
                                              <p:pRg st="1" end="1"/>
                                            </p:txEl>
                                          </p:spTgt>
                                        </p:tgtEl>
                                      </p:cBhvr>
                                    </p:animEffect>
                                  </p:childTnLst>
                                </p:cTn>
                              </p:par>
                            </p:childTnLst>
                          </p:cTn>
                        </p:par>
                        <p:par>
                          <p:cTn id="12" fill="hold">
                            <p:stCondLst>
                              <p:cond delay="10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0"/>
                                        <p:tgtEl>
                                          <p:spTgt spid="4">
                                            <p:txEl>
                                              <p:pRg st="2" end="2"/>
                                            </p:txEl>
                                          </p:spTgt>
                                        </p:tgtEl>
                                      </p:cBhvr>
                                    </p:animEffect>
                                  </p:childTnLst>
                                </p:cTn>
                              </p:par>
                            </p:childTnLst>
                          </p:cTn>
                        </p:par>
                        <p:par>
                          <p:cTn id="16" fill="hold">
                            <p:stCondLst>
                              <p:cond delay="150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5.gif"/>
          <p:cNvPicPr>
            <a:picLocks noChangeAspect="1"/>
          </p:cNvPicPr>
          <p:nvPr/>
        </p:nvPicPr>
        <p:blipFill>
          <a:blip r:embed="rId2" cstate="print"/>
          <a:stretch>
            <a:fillRect/>
          </a:stretch>
        </p:blipFill>
        <p:spPr>
          <a:xfrm>
            <a:off x="648172" y="360412"/>
            <a:ext cx="13137115" cy="7225992"/>
          </a:xfrm>
          <a:prstGeom prst="rect">
            <a:avLst/>
          </a:prstGeom>
        </p:spPr>
      </p:pic>
      <p:sp>
        <p:nvSpPr>
          <p:cNvPr id="4" name="3 Rectángulo"/>
          <p:cNvSpPr/>
          <p:nvPr/>
        </p:nvSpPr>
        <p:spPr>
          <a:xfrm>
            <a:off x="2232348" y="5040932"/>
            <a:ext cx="8424986" cy="1200329"/>
          </a:xfrm>
          <a:prstGeom prst="rect">
            <a:avLst/>
          </a:prstGeom>
        </p:spPr>
        <p:txBody>
          <a:bodyPr wrap="square">
            <a:spAutoFit/>
          </a:bodyPr>
          <a:lstStyle/>
          <a:p>
            <a:r>
              <a:rPr lang="es-AR" sz="1800" dirty="0">
                <a:solidFill>
                  <a:schemeClr val="bg1"/>
                </a:solidFill>
                <a:latin typeface="Lucida Calligraphy" pitchFamily="66" charset="0"/>
              </a:rPr>
              <a:t>Anoche cuando </a:t>
            </a:r>
            <a:r>
              <a:rPr lang="es-AR" sz="1800" dirty="0" smtClean="0">
                <a:solidFill>
                  <a:schemeClr val="bg1"/>
                </a:solidFill>
                <a:latin typeface="Lucida Calligraphy" pitchFamily="66" charset="0"/>
              </a:rPr>
              <a:t>dormía</a:t>
            </a:r>
          </a:p>
          <a:p>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r>
              <a:rPr lang="es-AR" sz="1800" dirty="0">
                <a:solidFill>
                  <a:schemeClr val="bg1"/>
                </a:solidFill>
                <a:latin typeface="Lucida Calligraphy" pitchFamily="66" charset="0"/>
              </a:rPr>
              <a:t>soñé, ¡bendita </a:t>
            </a:r>
            <a:r>
              <a:rPr lang="es-AR" sz="1800" dirty="0" smtClean="0">
                <a:solidFill>
                  <a:schemeClr val="bg1"/>
                </a:solidFill>
                <a:latin typeface="Lucida Calligraphy" pitchFamily="66" charset="0"/>
              </a:rPr>
              <a:t>ilusión</a:t>
            </a:r>
            <a:r>
              <a:rPr lang="es-AR" sz="1800" dirty="0">
                <a:solidFill>
                  <a:schemeClr val="bg1"/>
                </a:solidFill>
                <a:latin typeface="Lucida Calligraphy" pitchFamily="66" charset="0"/>
              </a:rPr>
              <a:t>!,</a:t>
            </a:r>
            <a:r>
              <a:rPr lang="es-AR" sz="1800" dirty="0" smtClean="0">
                <a:solidFill>
                  <a:schemeClr val="bg1"/>
                </a:solidFill>
                <a:latin typeface="Lucida Calligraphy" pitchFamily="66" charset="0"/>
              </a:rPr>
              <a:t/>
            </a:r>
            <a:br>
              <a:rPr lang="es-AR" sz="1800" dirty="0" smtClean="0">
                <a:solidFill>
                  <a:schemeClr val="bg1"/>
                </a:solidFill>
                <a:latin typeface="Lucida Calligraphy" pitchFamily="66" charset="0"/>
              </a:rPr>
            </a:br>
            <a:endParaRPr lang="es-AR" sz="1800" dirty="0">
              <a:solidFill>
                <a:schemeClr val="bg1"/>
              </a:solidFill>
              <a:latin typeface="Lucida Calligraphy" pitchFamily="66" charset="0"/>
            </a:endParaRPr>
          </a:p>
        </p:txBody>
      </p:sp>
    </p:spTree>
  </p:cSld>
  <p:clrMapOvr>
    <a:masterClrMapping/>
  </p:clrMapOvr>
  <p:transition spd="slow" advClick="0" advTm="1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edge">
                                      <p:cBhvr>
                                        <p:cTn id="7" dur="5000"/>
                                        <p:tgtEl>
                                          <p:spTgt spid="4">
                                            <p:txEl>
                                              <p:pRg st="0" end="0"/>
                                            </p:txEl>
                                          </p:spTgt>
                                        </p:tgtEl>
                                      </p:cBhvr>
                                    </p:animEffect>
                                  </p:childTnLst>
                                </p:cTn>
                              </p:par>
                            </p:childTnLst>
                          </p:cTn>
                        </p:par>
                        <p:par>
                          <p:cTn id="8" fill="hold">
                            <p:stCondLst>
                              <p:cond delay="5000"/>
                            </p:stCondLst>
                            <p:childTnLst>
                              <p:par>
                                <p:cTn id="9" presetID="2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wedge">
                                      <p:cBhvr>
                                        <p:cTn id="11" dur="5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AR"/>
          </a:p>
        </p:txBody>
      </p:sp>
      <p:pic>
        <p:nvPicPr>
          <p:cNvPr id="4" name="3 Marcador de contenido" descr="JesusChrist01423.jpg"/>
          <p:cNvPicPr>
            <a:picLocks noGrp="1" noChangeAspect="1"/>
          </p:cNvPicPr>
          <p:nvPr>
            <p:ph idx="1"/>
          </p:nvPr>
        </p:nvPicPr>
        <p:blipFill>
          <a:blip r:embed="rId2" cstate="print"/>
          <a:srcRect b="7687"/>
          <a:stretch>
            <a:fillRect/>
          </a:stretch>
        </p:blipFill>
        <p:spPr>
          <a:xfrm>
            <a:off x="576164" y="360412"/>
            <a:ext cx="13321480" cy="7343288"/>
          </a:xfrm>
          <a:effectLst>
            <a:softEdge rad="317500"/>
          </a:effectLst>
        </p:spPr>
      </p:pic>
      <p:sp>
        <p:nvSpPr>
          <p:cNvPr id="5" name="4 Rectángulo"/>
          <p:cNvSpPr/>
          <p:nvPr/>
        </p:nvSpPr>
        <p:spPr>
          <a:xfrm>
            <a:off x="3384476" y="6409084"/>
            <a:ext cx="7416874" cy="707886"/>
          </a:xfrm>
          <a:prstGeom prst="rect">
            <a:avLst/>
          </a:prstGeom>
        </p:spPr>
        <p:txBody>
          <a:bodyPr wrap="square">
            <a:spAutoFit/>
          </a:bodyPr>
          <a:lstStyle/>
          <a:p>
            <a:pPr algn="ctr"/>
            <a:r>
              <a:rPr lang="es-AR" sz="2000" dirty="0" smtClean="0">
                <a:latin typeface="Lucida Calligraphy" pitchFamily="66" charset="0"/>
              </a:rPr>
              <a:t>que era Dios lo que tenía</a:t>
            </a:r>
            <a:br>
              <a:rPr lang="es-AR" sz="2000" dirty="0" smtClean="0">
                <a:latin typeface="Lucida Calligraphy" pitchFamily="66" charset="0"/>
              </a:rPr>
            </a:br>
            <a:r>
              <a:rPr lang="es-AR" sz="2000" dirty="0" smtClean="0">
                <a:latin typeface="Lucida Calligraphy" pitchFamily="66" charset="0"/>
              </a:rPr>
              <a:t>dentro de mi corazón</a:t>
            </a:r>
            <a:endParaRPr lang="es-AR" sz="2000" dirty="0"/>
          </a:p>
        </p:txBody>
      </p:sp>
    </p:spTree>
  </p:cSld>
  <p:clrMapOvr>
    <a:masterClrMapping/>
  </p:clrMapOvr>
  <p:transition spd="slow" advClick="0" advTm="2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Effect transition="in" filter="fade">
                                      <p:cBhvr>
                                        <p:cTn id="9" dur="5000"/>
                                        <p:tgtEl>
                                          <p:spTgt spid="4"/>
                                        </p:tgtEl>
                                      </p:cBhvr>
                                    </p:animEffect>
                                  </p:childTnLst>
                                </p:cTn>
                              </p:par>
                            </p:childTnLst>
                          </p:cTn>
                        </p:par>
                        <p:par>
                          <p:cTn id="10" fill="hold">
                            <p:stCondLst>
                              <p:cond delay="5000"/>
                            </p:stCondLst>
                            <p:childTnLst>
                              <p:par>
                                <p:cTn id="11" presetID="56" presetClass="entr" presetSubtype="0" fill="hold" nodeType="afterEffect">
                                  <p:stCondLst>
                                    <p:cond delay="0"/>
                                  </p:stCondLst>
                                  <p:iterate type="lt">
                                    <p:tmPct val="10000"/>
                                  </p:iterate>
                                  <p:childTnLst>
                                    <p:set>
                                      <p:cBhvr>
                                        <p:cTn id="12" dur="1" fill="hold">
                                          <p:stCondLst>
                                            <p:cond delay="0"/>
                                          </p:stCondLst>
                                        </p:cTn>
                                        <p:tgtEl>
                                          <p:spTgt spid="5">
                                            <p:txEl>
                                              <p:pRg st="0" end="0"/>
                                            </p:txEl>
                                          </p:spTgt>
                                        </p:tgtEl>
                                        <p:attrNameLst>
                                          <p:attrName>style.visibility</p:attrName>
                                        </p:attrNameLst>
                                      </p:cBhvr>
                                      <p:to>
                                        <p:strVal val="visible"/>
                                      </p:to>
                                    </p:set>
                                    <p:anim by="(-#ppt_w*2)" calcmode="lin" valueType="num">
                                      <p:cBhvr rctx="PPT">
                                        <p:cTn id="13" dur="1500" autoRev="1" fill="hold">
                                          <p:stCondLst>
                                            <p:cond delay="0"/>
                                          </p:stCondLst>
                                        </p:cTn>
                                        <p:tgtEl>
                                          <p:spTgt spid="5">
                                            <p:txEl>
                                              <p:pRg st="0" end="0"/>
                                            </p:txEl>
                                          </p:spTgt>
                                        </p:tgtEl>
                                        <p:attrNameLst>
                                          <p:attrName>ppt_w</p:attrName>
                                        </p:attrNameLst>
                                      </p:cBhvr>
                                    </p:anim>
                                    <p:anim by="(#ppt_w*0.50)" calcmode="lin" valueType="num">
                                      <p:cBhvr>
                                        <p:cTn id="14" dur="1500" decel="50000" autoRev="1" fill="hold">
                                          <p:stCondLst>
                                            <p:cond delay="0"/>
                                          </p:stCondLst>
                                        </p:cTn>
                                        <p:tgtEl>
                                          <p:spTgt spid="5">
                                            <p:txEl>
                                              <p:pRg st="0" end="0"/>
                                            </p:txEl>
                                          </p:spTgt>
                                        </p:tgtEl>
                                        <p:attrNameLst>
                                          <p:attrName>ppt_x</p:attrName>
                                        </p:attrNameLst>
                                      </p:cBhvr>
                                    </p:anim>
                                    <p:anim from="(-#ppt_h/2)" to="(#ppt_y)" calcmode="lin" valueType="num">
                                      <p:cBhvr>
                                        <p:cTn id="15" dur="3000" fill="hold">
                                          <p:stCondLst>
                                            <p:cond delay="0"/>
                                          </p:stCondLst>
                                        </p:cTn>
                                        <p:tgtEl>
                                          <p:spTgt spid="5">
                                            <p:txEl>
                                              <p:pRg st="0" end="0"/>
                                            </p:txEl>
                                          </p:spTgt>
                                        </p:tgtEl>
                                        <p:attrNameLst>
                                          <p:attrName>ppt_y</p:attrName>
                                        </p:attrNameLst>
                                      </p:cBhvr>
                                    </p:anim>
                                    <p:animRot by="21600000">
                                      <p:cBhvr>
                                        <p:cTn id="16" dur="3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IBRO EN ROCAS.jpg"/>
          <p:cNvPicPr>
            <a:picLocks noChangeAspect="1"/>
          </p:cNvPicPr>
          <p:nvPr/>
        </p:nvPicPr>
        <p:blipFill>
          <a:blip r:embed="rId2" cstate="print"/>
          <a:stretch>
            <a:fillRect/>
          </a:stretch>
        </p:blipFill>
        <p:spPr>
          <a:xfrm>
            <a:off x="1944316" y="288404"/>
            <a:ext cx="10945216" cy="6971475"/>
          </a:xfrm>
          <a:prstGeom prst="rect">
            <a:avLst/>
          </a:prstGeom>
          <a:effectLst>
            <a:softEdge rad="635000"/>
          </a:effectLst>
        </p:spPr>
      </p:pic>
      <p:pic>
        <p:nvPicPr>
          <p:cNvPr id="5" name="4 Imagen" descr="TOTTY   2014.jpg"/>
          <p:cNvPicPr>
            <a:picLocks noChangeAspect="1"/>
          </p:cNvPicPr>
          <p:nvPr/>
        </p:nvPicPr>
        <p:blipFill>
          <a:blip r:embed="rId3" cstate="print"/>
          <a:stretch>
            <a:fillRect/>
          </a:stretch>
        </p:blipFill>
        <p:spPr>
          <a:xfrm>
            <a:off x="1584276" y="5472980"/>
            <a:ext cx="1353312" cy="2145792"/>
          </a:xfrm>
          <a:prstGeom prst="rect">
            <a:avLst/>
          </a:prstGeom>
          <a:effectLst>
            <a:softEdge rad="317500"/>
          </a:effectLst>
        </p:spPr>
      </p:pic>
      <p:sp>
        <p:nvSpPr>
          <p:cNvPr id="6" name="5 CuadroTexto"/>
          <p:cNvSpPr txBox="1"/>
          <p:nvPr/>
        </p:nvSpPr>
        <p:spPr>
          <a:xfrm>
            <a:off x="3744516" y="7921625"/>
            <a:ext cx="184731" cy="477054"/>
          </a:xfrm>
          <a:prstGeom prst="rect">
            <a:avLst/>
          </a:prstGeom>
          <a:noFill/>
        </p:spPr>
        <p:txBody>
          <a:bodyPr wrap="none" rtlCol="0">
            <a:spAutoFit/>
          </a:bodyPr>
          <a:lstStyle/>
          <a:p>
            <a:endParaRPr lang="es-AR" dirty="0"/>
          </a:p>
        </p:txBody>
      </p:sp>
      <p:sp>
        <p:nvSpPr>
          <p:cNvPr id="7" name="6 CuadroTexto"/>
          <p:cNvSpPr txBox="1"/>
          <p:nvPr/>
        </p:nvSpPr>
        <p:spPr>
          <a:xfrm flipH="1">
            <a:off x="3096444" y="6913140"/>
            <a:ext cx="3816423" cy="477054"/>
          </a:xfrm>
          <a:prstGeom prst="rect">
            <a:avLst/>
          </a:prstGeom>
          <a:noFill/>
        </p:spPr>
        <p:txBody>
          <a:bodyPr wrap="square" rtlCol="0">
            <a:spAutoFit/>
          </a:bodyPr>
          <a:lstStyle/>
          <a:p>
            <a:r>
              <a:rPr lang="es-AR" dirty="0" err="1" smtClean="0">
                <a:latin typeface="Lucida Calligraphy" pitchFamily="66" charset="0"/>
              </a:rPr>
              <a:t>Ilda</a:t>
            </a:r>
            <a:endParaRPr lang="es-AR" dirty="0">
              <a:latin typeface="Lucida Calligraphy" pitchFamily="66" charset="0"/>
            </a:endParaRPr>
          </a:p>
        </p:txBody>
      </p:sp>
      <p:sp>
        <p:nvSpPr>
          <p:cNvPr id="8" name="7 CuadroTexto"/>
          <p:cNvSpPr txBox="1"/>
          <p:nvPr/>
        </p:nvSpPr>
        <p:spPr>
          <a:xfrm>
            <a:off x="11521380" y="7201172"/>
            <a:ext cx="2376264" cy="338554"/>
          </a:xfrm>
          <a:prstGeom prst="rect">
            <a:avLst/>
          </a:prstGeom>
          <a:noFill/>
        </p:spPr>
        <p:txBody>
          <a:bodyPr wrap="square" rtlCol="0">
            <a:spAutoFit/>
          </a:bodyPr>
          <a:lstStyle/>
          <a:p>
            <a:r>
              <a:rPr lang="es-AR" sz="1600" dirty="0" err="1" smtClean="0"/>
              <a:t>Pps</a:t>
            </a:r>
            <a:r>
              <a:rPr lang="es-AR" sz="1600" dirty="0" smtClean="0"/>
              <a:t> sin fines de lucro</a:t>
            </a:r>
            <a:endParaRPr lang="es-AR" sz="1600" dirty="0"/>
          </a:p>
        </p:txBody>
      </p:sp>
    </p:spTree>
  </p:cSld>
  <p:clrMapOvr>
    <a:masterClrMapping/>
  </p:clrMapOvr>
  <p:transition spd="slow" advClick="0" advTm="1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par>
                          <p:cTn id="8" fill="hold">
                            <p:stCondLst>
                              <p:cond delay="3000"/>
                            </p:stCondLst>
                            <p:childTnLst>
                              <p:par>
                                <p:cTn id="9" presetID="1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slide(fromBottom)">
                                      <p:cBhvr>
                                        <p:cTn id="11" dur="3000"/>
                                        <p:tgtEl>
                                          <p:spTgt spid="7"/>
                                        </p:tgtEl>
                                      </p:cBhvr>
                                    </p:animEffect>
                                  </p:childTnLst>
                                </p:cTn>
                              </p:par>
                            </p:childTnLst>
                          </p:cTn>
                        </p:par>
                        <p:par>
                          <p:cTn id="12" fill="hold">
                            <p:stCondLst>
                              <p:cond delay="6000"/>
                            </p:stCondLst>
                            <p:childTnLst>
                              <p:par>
                                <p:cTn id="13" presetID="12" presetClass="entr" presetSubtype="4"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slide(fromBottom)">
                                      <p:cBhvr>
                                        <p:cTn id="15"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848379"/>
            <a:ext cx="14401800" cy="264054"/>
          </a:xfrm>
          <a:prstGeom prst="rect">
            <a:avLst/>
          </a:prstGeom>
          <a:solidFill>
            <a:schemeClr val="bg1"/>
          </a:solidFill>
          <a:ln w="19050">
            <a:solidFill>
              <a:srgbClr val="C0C0C0"/>
            </a:solidFill>
            <a:miter lim="800000"/>
            <a:headEnd/>
            <a:tailEnd/>
          </a:ln>
          <a:effectLst/>
        </p:spPr>
        <p:txBody>
          <a:bodyPr wrap="none" lIns="127550" tIns="63775" rIns="127550" bIns="63775" anchor="ctr"/>
          <a:lstStyle/>
          <a:p>
            <a:pPr fontAlgn="base">
              <a:spcBef>
                <a:spcPct val="0"/>
              </a:spcBef>
              <a:spcAft>
                <a:spcPct val="0"/>
              </a:spcAft>
            </a:pPr>
            <a:endParaRPr lang="es-AR" dirty="0" smtClean="0">
              <a:solidFill>
                <a:srgbClr val="000000"/>
              </a:solidFill>
            </a:endParaRPr>
          </a:p>
        </p:txBody>
      </p:sp>
      <p:sp>
        <p:nvSpPr>
          <p:cNvPr id="4101" name="Rectangle 5"/>
          <p:cNvSpPr>
            <a:spLocks noChangeArrowheads="1"/>
          </p:cNvSpPr>
          <p:nvPr/>
        </p:nvSpPr>
        <p:spPr bwMode="auto">
          <a:xfrm>
            <a:off x="0" y="2112433"/>
            <a:ext cx="14401800" cy="5809192"/>
          </a:xfrm>
          <a:prstGeom prst="rect">
            <a:avLst/>
          </a:prstGeom>
          <a:solidFill>
            <a:srgbClr val="B6E8FC"/>
          </a:solidFill>
          <a:ln w="9525">
            <a:noFill/>
            <a:miter lim="800000"/>
            <a:headEnd/>
            <a:tailEnd/>
          </a:ln>
          <a:effectLst/>
        </p:spPr>
        <p:txBody>
          <a:bodyPr wrap="none" lIns="127550" tIns="63775" rIns="127550" bIns="63775" anchor="ctr"/>
          <a:lstStyle/>
          <a:p>
            <a:pPr algn="ctr" fontAlgn="base">
              <a:spcBef>
                <a:spcPct val="0"/>
              </a:spcBef>
              <a:spcAft>
                <a:spcPct val="0"/>
              </a:spcAft>
            </a:pPr>
            <a:endParaRPr lang="es-AR" dirty="0"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3120390" y="0"/>
            <a:ext cx="7680960" cy="1804370"/>
          </a:xfrm>
          <a:prstGeom prst="rect">
            <a:avLst/>
          </a:prstGeom>
          <a:noFill/>
        </p:spPr>
      </p:pic>
      <p:sp>
        <p:nvSpPr>
          <p:cNvPr id="4104" name="Text Box 8"/>
          <p:cNvSpPr txBox="1">
            <a:spLocks noChangeArrowheads="1"/>
          </p:cNvSpPr>
          <p:nvPr/>
        </p:nvSpPr>
        <p:spPr bwMode="auto">
          <a:xfrm>
            <a:off x="0" y="2200453"/>
            <a:ext cx="14401800" cy="3298894"/>
          </a:xfrm>
          <a:prstGeom prst="rect">
            <a:avLst/>
          </a:prstGeom>
          <a:noFill/>
          <a:ln w="9525">
            <a:noFill/>
            <a:miter lim="800000"/>
            <a:headEnd/>
            <a:tailEnd/>
          </a:ln>
          <a:effectLst/>
        </p:spPr>
        <p:txBody>
          <a:bodyPr lIns="127550" tIns="63775" rIns="127550" bIns="63775">
            <a:spAutoFit/>
          </a:bodyPr>
          <a:lstStyle/>
          <a:p>
            <a:pPr algn="ctr" fontAlgn="base">
              <a:spcBef>
                <a:spcPct val="50000"/>
              </a:spcBef>
              <a:spcAft>
                <a:spcPct val="0"/>
              </a:spcAft>
            </a:pPr>
            <a:r>
              <a:rPr lang="es-ES" sz="8400" b="1" dirty="0" smtClean="0">
                <a:solidFill>
                  <a:srgbClr val="000000"/>
                </a:solidFill>
                <a:latin typeface="Kristen ITC" pitchFamily="66" charset="0"/>
              </a:rPr>
              <a:t>¿Te ha gustado?</a:t>
            </a:r>
            <a:r>
              <a:rPr lang="es-ES" sz="6700" dirty="0" smtClean="0">
                <a:solidFill>
                  <a:srgbClr val="000000"/>
                </a:solidFill>
                <a:latin typeface="Kristen ITC" pitchFamily="66" charset="0"/>
              </a:rPr>
              <a:t> </a:t>
            </a:r>
            <a:br>
              <a:rPr lang="es-ES" sz="6700" dirty="0" smtClean="0">
                <a:solidFill>
                  <a:srgbClr val="000000"/>
                </a:solidFill>
                <a:latin typeface="Kristen ITC" pitchFamily="66" charset="0"/>
              </a:rPr>
            </a:br>
            <a:r>
              <a:rPr lang="es-ES" sz="6100" dirty="0" smtClean="0">
                <a:solidFill>
                  <a:srgbClr val="000000"/>
                </a:solidFill>
                <a:latin typeface="Kristen ITC" pitchFamily="66" charset="0"/>
              </a:rPr>
              <a:t>Puedes ver más entrando </a:t>
            </a:r>
            <a:br>
              <a:rPr lang="es-ES" sz="6100" dirty="0" smtClean="0">
                <a:solidFill>
                  <a:srgbClr val="000000"/>
                </a:solidFill>
                <a:latin typeface="Kristen ITC" pitchFamily="66" charset="0"/>
              </a:rPr>
            </a:br>
            <a:r>
              <a:rPr lang="es-ES" sz="6100" b="1" dirty="0" smtClean="0">
                <a:solidFill>
                  <a:srgbClr val="40F903"/>
                </a:solidFill>
                <a:latin typeface="Kristen ITC" pitchFamily="66" charset="0"/>
                <a:hlinkClick r:id="rId2"/>
              </a:rPr>
              <a:t>Aquí</a:t>
            </a:r>
            <a:endParaRPr lang="es-ES" sz="6100" b="1" dirty="0" smtClean="0">
              <a:solidFill>
                <a:srgbClr val="40F903"/>
              </a:solidFill>
              <a:latin typeface="Kristen ITC" pitchFamily="66" charset="0"/>
            </a:endParaRPr>
          </a:p>
        </p:txBody>
      </p:sp>
      <p:sp>
        <p:nvSpPr>
          <p:cNvPr id="4107" name="Text Box 11"/>
          <p:cNvSpPr txBox="1">
            <a:spLocks noChangeArrowheads="1"/>
          </p:cNvSpPr>
          <p:nvPr/>
        </p:nvSpPr>
        <p:spPr bwMode="auto">
          <a:xfrm>
            <a:off x="1800225" y="5457121"/>
            <a:ext cx="4200525" cy="2244759"/>
          </a:xfrm>
          <a:prstGeom prst="rect">
            <a:avLst/>
          </a:prstGeom>
          <a:noFill/>
          <a:ln w="19050">
            <a:noFill/>
            <a:prstDash val="sysDot"/>
            <a:miter lim="800000"/>
            <a:headEnd/>
            <a:tailEnd/>
          </a:ln>
          <a:effectLst/>
        </p:spPr>
        <p:txBody>
          <a:bodyPr lIns="127550" tIns="63775" rIns="127550" bIns="63775">
            <a:spAutoFit/>
          </a:bodyPr>
          <a:lstStyle/>
          <a:p>
            <a:pPr algn="ctr" fontAlgn="base">
              <a:spcBef>
                <a:spcPct val="50000"/>
              </a:spcBef>
              <a:spcAft>
                <a:spcPct val="0"/>
              </a:spcAft>
            </a:pPr>
            <a:r>
              <a:rPr lang="es-ES_tradnl" b="1" dirty="0" smtClean="0">
                <a:solidFill>
                  <a:srgbClr val="000000"/>
                </a:solidFill>
                <a:latin typeface="Kristen ITC" pitchFamily="66" charset="0"/>
              </a:rPr>
              <a:t>Además puedes recibir </a:t>
            </a:r>
            <a:r>
              <a:rPr lang="es-ES_tradnl" b="1" dirty="0" err="1" smtClean="0">
                <a:solidFill>
                  <a:srgbClr val="000000"/>
                </a:solidFill>
                <a:latin typeface="Kristen ITC" pitchFamily="66" charset="0"/>
              </a:rPr>
              <a:t>powerpoints</a:t>
            </a:r>
            <a:r>
              <a:rPr lang="es-ES_tradnl" b="1" dirty="0" smtClean="0">
                <a:solidFill>
                  <a:srgbClr val="000000"/>
                </a:solidFill>
                <a:latin typeface="Kristen ITC" pitchFamily="66" charset="0"/>
              </a:rPr>
              <a:t> en tu correo electrónico suscribiéndote aquí:</a:t>
            </a:r>
            <a:r>
              <a:rPr lang="es-ES_tradnl" b="1" dirty="0" smtClean="0">
                <a:solidFill>
                  <a:srgbClr val="0066FF"/>
                </a:solidFill>
              </a:rPr>
              <a:t> </a:t>
            </a:r>
          </a:p>
          <a:p>
            <a:pPr fontAlgn="base">
              <a:spcBef>
                <a:spcPct val="50000"/>
              </a:spcBef>
              <a:spcAft>
                <a:spcPct val="0"/>
              </a:spcAft>
            </a:pPr>
            <a:endParaRPr lang="es-ES" b="1" dirty="0"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8881110" y="4840993"/>
            <a:ext cx="3720465" cy="272856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6360795" y="5633155"/>
            <a:ext cx="1920240" cy="1144235"/>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432704"/>
            <a:ext cx="840105" cy="616126"/>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4048831"/>
            <a:ext cx="840105" cy="616126"/>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664957"/>
            <a:ext cx="840105" cy="616126"/>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281084"/>
            <a:ext cx="840105" cy="616126"/>
          </a:xfrm>
          <a:prstGeom prst="rect">
            <a:avLst/>
          </a:prstGeom>
          <a:noFill/>
        </p:spPr>
      </p:pic>
    </p:spTree>
  </p:cSld>
  <p:clrMapOvr>
    <a:masterClrMapping/>
  </p:clrMapOvr>
  <p:transition spd="slow" advClick="0" advTm="6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320</TotalTime>
  <Words>71</Words>
  <Application>Microsoft Office PowerPoint</Application>
  <PresentationFormat>Personalizado</PresentationFormat>
  <Paragraphs>39</Paragraphs>
  <Slides>12</Slides>
  <Notes>0</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Ilda</dc:creator>
  <cp:lastModifiedBy>Ilda</cp:lastModifiedBy>
  <cp:revision>33</cp:revision>
  <dcterms:created xsi:type="dcterms:W3CDTF">2015-09-23T18:57:18Z</dcterms:created>
  <dcterms:modified xsi:type="dcterms:W3CDTF">2015-10-02T18:04:39Z</dcterms:modified>
</cp:coreProperties>
</file>