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7"/>
  </p:notesMasterIdLst>
  <p:sldIdLst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R1B1P50nF1n4hLKzsn6aA==" hashData="LVjH2L+q4mik6GCKQIb9NWVOu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A2AFC2"/>
    <a:srgbClr val="000000"/>
    <a:srgbClr val="CAD1DC"/>
    <a:srgbClr val="4C5C74"/>
    <a:srgbClr val="B8C2D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B0E952B-103C-4774-BF39-25F5AD089ECE}" type="datetimeFigureOut">
              <a:rPr lang="es-ES"/>
              <a:pPr>
                <a:defRPr/>
              </a:pPr>
              <a:t>16/03/2016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CA3FFF2-1111-449F-814E-A8A49591EC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082D8-DBA0-4788-9AE6-CF9BA7FF7856}" type="datetimeFigureOut">
              <a:rPr lang="es-ES"/>
              <a:pPr>
                <a:defRPr/>
              </a:pPr>
              <a:t>16/03/2016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CEEFB-F750-4533-8E4F-3835D3BEA98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7562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84D7F67-69F0-4FC3-A911-915683E17D86}" type="datetimeFigureOut">
              <a:rPr lang="es-ES"/>
              <a:pPr>
                <a:defRPr/>
              </a:pPr>
              <a:t>16/03/2016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9A59E25-AA5C-42AA-8A72-263480137E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 advTm="87562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12" Type="http://schemas.openxmlformats.org/officeDocument/2006/relationships/image" Target="../media/image13.jpeg"/><Relationship Id="rId17" Type="http://schemas.openxmlformats.org/officeDocument/2006/relationships/hyperlink" Target="mailto:stellmar@gmail.com" TargetMode="External"/><Relationship Id="rId2" Type="http://schemas.openxmlformats.org/officeDocument/2006/relationships/image" Target="../media/image1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2.jpeg"/><Relationship Id="rId5" Type="http://schemas.openxmlformats.org/officeDocument/2006/relationships/image" Target="../media/image4.png"/><Relationship Id="rId15" Type="http://schemas.openxmlformats.org/officeDocument/2006/relationships/image" Target="../media/image15.jpe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1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jajajajajjp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67"/>
            </a:avLst>
          </a:prstGeom>
          <a:solidFill>
            <a:srgbClr val="5D708D"/>
          </a:solidFill>
          <a:ln w="76200">
            <a:solidFill>
              <a:srgbClr val="202632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</a:prstClr>
                  </a:gs>
                  <a:gs pos="50000">
                    <a:prstClr val="white">
                      <a:shade val="67500"/>
                      <a:satMod val="115000"/>
                    </a:prstClr>
                  </a:gs>
                  <a:gs pos="100000">
                    <a:prstClr val="white">
                      <a:shade val="100000"/>
                      <a:satMod val="115000"/>
                    </a:prstClr>
                  </a:gs>
                </a:gsLst>
                <a:lin ang="5400000" scaled="1"/>
                <a:tileRect/>
              </a:gradFill>
            </a:endParaRPr>
          </a:p>
        </p:txBody>
      </p:sp>
      <p:pic>
        <p:nvPicPr>
          <p:cNvPr id="2054" name="26 Imagen" descr="ESTANTE 7.png"/>
          <p:cNvPicPr>
            <a:picLocks noChangeAspect="1"/>
          </p:cNvPicPr>
          <p:nvPr/>
        </p:nvPicPr>
        <p:blipFill>
          <a:blip r:embed="rId4" cstate="print"/>
          <a:srcRect t="73499" b="17052"/>
          <a:stretch>
            <a:fillRect/>
          </a:stretch>
        </p:blipFill>
        <p:spPr bwMode="auto">
          <a:xfrm>
            <a:off x="250825" y="4941888"/>
            <a:ext cx="24479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27 Imagen" descr="ESTANTE 7.png"/>
          <p:cNvPicPr>
            <a:picLocks noChangeAspect="1"/>
          </p:cNvPicPr>
          <p:nvPr/>
        </p:nvPicPr>
        <p:blipFill>
          <a:blip r:embed="rId4" cstate="print"/>
          <a:srcRect t="73499" b="17052"/>
          <a:stretch>
            <a:fillRect/>
          </a:stretch>
        </p:blipFill>
        <p:spPr bwMode="auto">
          <a:xfrm>
            <a:off x="323850" y="6019800"/>
            <a:ext cx="24479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33 Marco"/>
          <p:cNvSpPr/>
          <p:nvPr/>
        </p:nvSpPr>
        <p:spPr>
          <a:xfrm>
            <a:off x="107950" y="115888"/>
            <a:ext cx="8928100" cy="6626225"/>
          </a:xfrm>
          <a:prstGeom prst="frame">
            <a:avLst>
              <a:gd name="adj1" fmla="val 14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2057" name="38 Imagen" descr="objets_510_franiemargot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5445125"/>
            <a:ext cx="18716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41 Imagen" descr="objets_411_franiemargo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571875"/>
            <a:ext cx="15843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14 Imagen" descr="sillon_cmplt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8538" y="3860800"/>
            <a:ext cx="41751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39 Imagen" descr="FB0572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1196975"/>
            <a:ext cx="2879725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23 Imagen" descr="PA0014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2275" y="4579938"/>
            <a:ext cx="6477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30 Imagen" descr="WS1-MI_HappilyMarried26051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538" y="6165850"/>
            <a:ext cx="1223962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3" name="28 CuadroTexto"/>
          <p:cNvSpPr txBox="1">
            <a:spLocks noChangeArrowheads="1"/>
          </p:cNvSpPr>
          <p:nvPr/>
        </p:nvSpPr>
        <p:spPr bwMode="auto">
          <a:xfrm>
            <a:off x="6516688" y="-315913"/>
            <a:ext cx="2203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………………………………..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6156176" y="3717032"/>
            <a:ext cx="236154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A2AFC2"/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5148064" y="2492896"/>
            <a:ext cx="172515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dirty="0">
                <a:solidFill>
                  <a:srgbClr val="A2AFC2"/>
                </a:solidFill>
                <a:latin typeface="Monotype Corsiva" pitchFamily="66" charset="0"/>
              </a:rPr>
              <a:t>Anhelo</a:t>
            </a:r>
          </a:p>
        </p:txBody>
      </p:sp>
      <p:sp>
        <p:nvSpPr>
          <p:cNvPr id="2066" name="21 CuadroTexto"/>
          <p:cNvSpPr txBox="1">
            <a:spLocks noChangeArrowheads="1"/>
          </p:cNvSpPr>
          <p:nvPr/>
        </p:nvSpPr>
        <p:spPr bwMode="auto">
          <a:xfrm>
            <a:off x="8172450" y="6165850"/>
            <a:ext cx="5048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A2AFC2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9" name="28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0" name="39 Marco"/>
          <p:cNvSpPr/>
          <p:nvPr/>
        </p:nvSpPr>
        <p:spPr>
          <a:xfrm>
            <a:off x="467544" y="692696"/>
            <a:ext cx="2016224" cy="2376264"/>
          </a:xfrm>
          <a:prstGeom prst="frame">
            <a:avLst>
              <a:gd name="adj1" fmla="val 7938"/>
            </a:avLst>
          </a:prstGeom>
          <a:gradFill>
            <a:gsLst>
              <a:gs pos="0">
                <a:srgbClr val="CAD1DC"/>
              </a:gs>
              <a:gs pos="50000">
                <a:srgbClr val="A2AFC2">
                  <a:shade val="67500"/>
                  <a:satMod val="115000"/>
                </a:srgbClr>
              </a:gs>
              <a:gs pos="100000">
                <a:srgbClr val="A2AFC2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Marco"/>
          <p:cNvSpPr/>
          <p:nvPr/>
        </p:nvSpPr>
        <p:spPr>
          <a:xfrm>
            <a:off x="611560" y="836712"/>
            <a:ext cx="1728192" cy="2088232"/>
          </a:xfrm>
          <a:prstGeom prst="frame">
            <a:avLst>
              <a:gd name="adj1" fmla="val 5276"/>
            </a:avLst>
          </a:prstGeom>
          <a:solidFill>
            <a:srgbClr val="5D708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2348880"/>
          </a:xfrm>
          <a:prstGeom prst="rect">
            <a:avLst/>
          </a:prstGeom>
          <a:solidFill>
            <a:srgbClr val="A2AFC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0" y="2348880"/>
            <a:ext cx="4572000" cy="2160240"/>
          </a:xfrm>
          <a:prstGeom prst="rect">
            <a:avLst/>
          </a:prstGeom>
          <a:solidFill>
            <a:srgbClr val="4C5C74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4572000" y="2348880"/>
            <a:ext cx="4572000" cy="2160240"/>
          </a:xfrm>
          <a:prstGeom prst="rect">
            <a:avLst/>
          </a:prstGeom>
          <a:solidFill>
            <a:srgbClr val="4C5C74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7" name="26 CuadroTexto"/>
          <p:cNvSpPr txBox="1"/>
          <p:nvPr/>
        </p:nvSpPr>
        <p:spPr>
          <a:xfrm>
            <a:off x="2627784" y="908720"/>
            <a:ext cx="337945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A2AFC2"/>
                </a:solidFill>
                <a:latin typeface="Monotype Corsiva" pitchFamily="66" charset="0"/>
              </a:rPr>
              <a:t>Presentaciones Mar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611560" y="3068960"/>
            <a:ext cx="305564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A2AFC2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1" name="30 Rectángulo"/>
          <p:cNvSpPr/>
          <p:nvPr/>
        </p:nvSpPr>
        <p:spPr>
          <a:xfrm>
            <a:off x="0" y="4509120"/>
            <a:ext cx="9144000" cy="2348880"/>
          </a:xfrm>
          <a:prstGeom prst="rect">
            <a:avLst/>
          </a:prstGeom>
          <a:solidFill>
            <a:srgbClr val="CAD1D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3" name="32 CuadroTexto"/>
          <p:cNvSpPr txBox="1"/>
          <p:nvPr/>
        </p:nvSpPr>
        <p:spPr>
          <a:xfrm>
            <a:off x="6516216" y="5661248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A2AFC2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35" name="34 Imagen" descr="DIV001_Feb.2010-[3]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4300" y="1989138"/>
            <a:ext cx="1911350" cy="257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6000">
    <p:fade/>
    <p:sndAc>
      <p:stSnd>
        <p:snd r:embed="rId2" name="GIOVANNI MARRADI - Alfredo's The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8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8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000"/>
                            </p:stCondLst>
                            <p:childTnLst>
                              <p:par>
                                <p:cTn id="5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jajajajajjp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867"/>
            </a:avLst>
          </a:prstGeom>
          <a:solidFill>
            <a:srgbClr val="5D708D"/>
          </a:solidFill>
          <a:ln w="76200">
            <a:solidFill>
              <a:srgbClr val="202632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</a:prstClr>
                  </a:gs>
                  <a:gs pos="50000">
                    <a:prstClr val="white">
                      <a:shade val="67500"/>
                      <a:satMod val="115000"/>
                    </a:prstClr>
                  </a:gs>
                  <a:gs pos="100000">
                    <a:prstClr val="white">
                      <a:shade val="100000"/>
                      <a:satMod val="115000"/>
                    </a:prstClr>
                  </a:gs>
                </a:gsLst>
                <a:lin ang="5400000" scaled="1"/>
                <a:tileRect/>
              </a:gradFill>
            </a:endParaRPr>
          </a:p>
        </p:txBody>
      </p:sp>
      <p:pic>
        <p:nvPicPr>
          <p:cNvPr id="3078" name="26 Imagen" descr="ESTANTE 7.png"/>
          <p:cNvPicPr>
            <a:picLocks noChangeAspect="1"/>
          </p:cNvPicPr>
          <p:nvPr/>
        </p:nvPicPr>
        <p:blipFill>
          <a:blip r:embed="rId3" cstate="print"/>
          <a:srcRect t="73499" b="17052"/>
          <a:stretch>
            <a:fillRect/>
          </a:stretch>
        </p:blipFill>
        <p:spPr bwMode="auto">
          <a:xfrm>
            <a:off x="250825" y="4941888"/>
            <a:ext cx="24479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27 Imagen" descr="ESTANTE 7.png"/>
          <p:cNvPicPr>
            <a:picLocks noChangeAspect="1"/>
          </p:cNvPicPr>
          <p:nvPr/>
        </p:nvPicPr>
        <p:blipFill>
          <a:blip r:embed="rId3" cstate="print"/>
          <a:srcRect t="73499" b="17052"/>
          <a:stretch>
            <a:fillRect/>
          </a:stretch>
        </p:blipFill>
        <p:spPr bwMode="auto">
          <a:xfrm>
            <a:off x="323850" y="6019800"/>
            <a:ext cx="24479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33 Marco"/>
          <p:cNvSpPr/>
          <p:nvPr/>
        </p:nvSpPr>
        <p:spPr>
          <a:xfrm>
            <a:off x="107950" y="115888"/>
            <a:ext cx="8928100" cy="6626225"/>
          </a:xfrm>
          <a:prstGeom prst="frame">
            <a:avLst>
              <a:gd name="adj1" fmla="val 14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081" name="38 Imagen" descr="objets_510_franiemargot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5445125"/>
            <a:ext cx="18716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41 Imagen" descr="objets_411_franiemargot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571875"/>
            <a:ext cx="15843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14 Imagen" descr="sillon_cmpl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8538" y="3860800"/>
            <a:ext cx="41751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085" name="39 Imagen" descr="FB0572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1196975"/>
            <a:ext cx="2879725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087" name="23 Imagen" descr="PA0014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2275" y="4579938"/>
            <a:ext cx="6477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090" name="30 Imagen" descr="WS1-MI_HappilyMarried260513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27538" y="6165850"/>
            <a:ext cx="1223962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5724525" y="692150"/>
            <a:ext cx="29654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Esta noche de raso me he enfermado de luna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y el perfume del huerto se me fue al corazón,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son por eso mis ojos dos diamantes azules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dilatados por una brujería de amor.</a:t>
            </a:r>
          </a:p>
        </p:txBody>
      </p:sp>
      <p:sp>
        <p:nvSpPr>
          <p:cNvPr id="33" name="32 CuadroTexto"/>
          <p:cNvSpPr txBox="1">
            <a:spLocks noChangeArrowheads="1"/>
          </p:cNvSpPr>
          <p:nvPr/>
        </p:nvSpPr>
        <p:spPr bwMode="auto">
          <a:xfrm>
            <a:off x="5724525" y="1844675"/>
            <a:ext cx="30194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Ese beso que a tiempo me pediste temblando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esta noche en mis labios es granada en sazón.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Dime, loco bohemio... ¿no presientes acaso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el panal que te ofrecen mis caricias en flor?</a:t>
            </a:r>
          </a:p>
        </p:txBody>
      </p:sp>
      <p:sp>
        <p:nvSpPr>
          <p:cNvPr id="35" name="34 CuadroTexto"/>
          <p:cNvSpPr txBox="1">
            <a:spLocks noChangeArrowheads="1"/>
          </p:cNvSpPr>
          <p:nvPr/>
        </p:nvSpPr>
        <p:spPr bwMode="auto">
          <a:xfrm>
            <a:off x="5651500" y="2924175"/>
            <a:ext cx="31543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Nadie pasa... El camino serpentea en la sombra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mancillando la calma con su inquieto blancor...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En mi boca los besos son angustia infinita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y  mi cuerpo es un nido palpitante de sol.</a:t>
            </a:r>
          </a:p>
        </p:txBody>
      </p:sp>
      <p:sp>
        <p:nvSpPr>
          <p:cNvPr id="36" name="35 CuadroTexto"/>
          <p:cNvSpPr txBox="1">
            <a:spLocks noChangeArrowheads="1"/>
          </p:cNvSpPr>
          <p:nvPr/>
        </p:nvSpPr>
        <p:spPr bwMode="auto">
          <a:xfrm>
            <a:off x="5724525" y="4005263"/>
            <a:ext cx="306546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Ya lo ves, cuando ansioso me pediste ese beso,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se nevaron mis labios con tu claro fervor,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y esta noche, que hubieras agotado tus ansias,</a:t>
            </a:r>
          </a:p>
          <a:p>
            <a:pPr algn="ctr"/>
            <a:r>
              <a:rPr lang="es-ES" sz="1400">
                <a:solidFill>
                  <a:srgbClr val="CAD1DC"/>
                </a:solidFill>
                <a:latin typeface="Monotype Corsiva" pitchFamily="66" charset="0"/>
              </a:rPr>
              <a:t>por creerme de hielo sepultaste mi voz.</a:t>
            </a:r>
          </a:p>
        </p:txBody>
      </p:sp>
      <p:sp>
        <p:nvSpPr>
          <p:cNvPr id="37" name="36 CuadroTexto"/>
          <p:cNvSpPr txBox="1">
            <a:spLocks noChangeArrowheads="1"/>
          </p:cNvSpPr>
          <p:nvPr/>
        </p:nvSpPr>
        <p:spPr bwMode="auto">
          <a:xfrm>
            <a:off x="6804025" y="5013325"/>
            <a:ext cx="12731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CAD1DC"/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38" name="37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684213" y="836613"/>
            <a:ext cx="1655762" cy="216058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6516688" y="-315913"/>
            <a:ext cx="2203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………………………………..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6804248" y="3573016"/>
            <a:ext cx="112883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 err="1">
                <a:solidFill>
                  <a:srgbClr val="A2AFC2"/>
                </a:solidFill>
                <a:latin typeface="Monotype Corsiva" pitchFamily="66" charset="0"/>
              </a:rPr>
              <a:t>M@r</a:t>
            </a:r>
            <a:endParaRPr lang="es-ES" sz="4000" dirty="0">
              <a:solidFill>
                <a:srgbClr val="A2AFC2"/>
              </a:solidFill>
              <a:latin typeface="Monotype Corsiva" pitchFamily="66" charset="0"/>
            </a:endParaRPr>
          </a:p>
        </p:txBody>
      </p:sp>
      <p:sp>
        <p:nvSpPr>
          <p:cNvPr id="41" name="40 CuadroTexto">
            <a:hlinkClick r:id="rId17"/>
          </p:cNvPr>
          <p:cNvSpPr txBox="1"/>
          <p:nvPr/>
        </p:nvSpPr>
        <p:spPr>
          <a:xfrm>
            <a:off x="6660232" y="5805264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B8C2D0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3102" name="43 CuadroTexto"/>
          <p:cNvSpPr txBox="1">
            <a:spLocks noChangeArrowheads="1"/>
          </p:cNvSpPr>
          <p:nvPr/>
        </p:nvSpPr>
        <p:spPr bwMode="auto">
          <a:xfrm>
            <a:off x="8172450" y="6165850"/>
            <a:ext cx="5048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A2AFC2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7" name="46 Marco"/>
          <p:cNvSpPr/>
          <p:nvPr/>
        </p:nvSpPr>
        <p:spPr>
          <a:xfrm>
            <a:off x="467544" y="692696"/>
            <a:ext cx="2016224" cy="2376264"/>
          </a:xfrm>
          <a:prstGeom prst="frame">
            <a:avLst>
              <a:gd name="adj1" fmla="val 7938"/>
            </a:avLst>
          </a:prstGeom>
          <a:gradFill>
            <a:gsLst>
              <a:gs pos="0">
                <a:srgbClr val="CAD1DC"/>
              </a:gs>
              <a:gs pos="50000">
                <a:srgbClr val="A2AFC2">
                  <a:shade val="67500"/>
                  <a:satMod val="115000"/>
                </a:srgbClr>
              </a:gs>
              <a:gs pos="100000">
                <a:srgbClr val="A2AFC2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Marco"/>
          <p:cNvSpPr/>
          <p:nvPr/>
        </p:nvSpPr>
        <p:spPr>
          <a:xfrm>
            <a:off x="611560" y="836712"/>
            <a:ext cx="1728192" cy="2088232"/>
          </a:xfrm>
          <a:prstGeom prst="frame">
            <a:avLst>
              <a:gd name="adj1" fmla="val 5276"/>
            </a:avLst>
          </a:prstGeom>
          <a:solidFill>
            <a:srgbClr val="5D708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Click="0" advTm="8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17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0"/>
                            </p:stCondLst>
                            <p:childTnLst>
                              <p:par>
                                <p:cTn id="41" presetID="17" presetClass="exit" presetSubtype="8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500"/>
                            </p:stCondLst>
                            <p:childTnLst>
                              <p:par>
                                <p:cTn id="59" presetID="17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6000"/>
                            </p:stCondLst>
                            <p:childTnLst>
                              <p:par>
                                <p:cTn id="77" presetID="17" presetClass="exit" presetSubtype="8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7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3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3000"/>
                            </p:stCondLst>
                            <p:childTnLst>
                              <p:par>
                                <p:cTn id="115" presetID="17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8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8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1" grpId="1" animBg="1"/>
      <p:bldP spid="28" grpId="0" animBg="1"/>
      <p:bldP spid="28" grpId="1" animBg="1"/>
      <p:bldP spid="30" grpId="0" animBg="1"/>
      <p:bldP spid="30" grpId="1" animBg="1"/>
      <p:bldP spid="32" grpId="0"/>
      <p:bldP spid="32" grpId="1"/>
      <p:bldP spid="33" grpId="0"/>
      <p:bldP spid="33" grpId="1"/>
      <p:bldP spid="35" grpId="0"/>
      <p:bldP spid="35" grpId="1"/>
      <p:bldP spid="36" grpId="0"/>
      <p:bldP spid="36" grpId="1"/>
      <p:bldP spid="37" grpId="0"/>
      <p:bldP spid="37" grpId="1"/>
      <p:bldP spid="38" grpId="0" animBg="1"/>
      <p:bldP spid="38" grpId="1" animBg="1"/>
      <p:bldP spid="39" grpId="0" animBg="1"/>
      <p:bldP spid="39" grpId="1" animBg="1"/>
      <p:bldP spid="40" grpId="0" animBg="1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5C74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A2AFC2"/>
              </a:solidFill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-1588" y="1989138"/>
            <a:ext cx="91455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Seudónimo de Gertrudis Peñuela, poeta colombiana nacida en Soatá, Boyacá, en 1904. </a:t>
            </a:r>
          </a:p>
          <a:p>
            <a:pPr algn="ctr"/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Tiene su poesía un vigoroso tono erótico y sentimental, matizado de una exquisita sensualidad.</a:t>
            </a:r>
          </a:p>
          <a:p>
            <a:pPr algn="ctr"/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Su nombre gozó de una enorme celebridad a mediados del siglo, y mereció elogios de los intelectuales</a:t>
            </a:r>
          </a:p>
          <a:p>
            <a:pPr algn="ctr"/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hispanoamericanos, quienes no se cansaron de proclamarla como una de las poetas destacadas de su época,</a:t>
            </a:r>
          </a:p>
          <a:p>
            <a:pPr algn="ctr"/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al lado de Juana de Ibarbourou, Alfonsina Storni, Delmira Agustini y Rosario Sensores.</a:t>
            </a:r>
          </a:p>
          <a:p>
            <a:pPr algn="ctr"/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Falleció en mayo de 2004 en Ciudad de México donde se encontraba radicada desde 1939. 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3346450" y="1700213"/>
            <a:ext cx="1408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987675" y="4149725"/>
            <a:ext cx="23098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Tubes : Isa /Franiemargot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3132138" y="4724400"/>
            <a:ext cx="2162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B8C2D0"/>
                </a:solidFill>
                <a:latin typeface="Monotype Corsiva" pitchFamily="66" charset="0"/>
              </a:rPr>
              <a:t>Cuadros :Vladimir Kush</a:t>
            </a:r>
          </a:p>
        </p:txBody>
      </p:sp>
      <p:sp>
        <p:nvSpPr>
          <p:cNvPr id="4103" name="10 CuadroTexto"/>
          <p:cNvSpPr txBox="1">
            <a:spLocks noChangeArrowheads="1"/>
          </p:cNvSpPr>
          <p:nvPr/>
        </p:nvSpPr>
        <p:spPr bwMode="auto">
          <a:xfrm>
            <a:off x="0" y="5157788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2" name="11 CuadroTexto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348038" y="5516563"/>
            <a:ext cx="19732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B8C2D0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13" name="12 CuadroTexto">
            <a:hlinkClick r:id="" action="ppaction://hlinkshowjump?jump=endshow"/>
          </p:cNvPr>
          <p:cNvSpPr txBox="1"/>
          <p:nvPr/>
        </p:nvSpPr>
        <p:spPr>
          <a:xfrm>
            <a:off x="7524328" y="5949280"/>
            <a:ext cx="77457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B8C2D0"/>
                </a:solidFill>
                <a:latin typeface="Monotype Corsiva" pitchFamily="66" charset="0"/>
              </a:rPr>
              <a:t>Fin</a:t>
            </a:r>
          </a:p>
        </p:txBody>
      </p:sp>
      <p:sp>
        <p:nvSpPr>
          <p:cNvPr id="14" name="13 Flecha derecha">
            <a:hlinkClick r:id="" action="ppaction://hlinkshowjump?jump=endshow"/>
          </p:cNvPr>
          <p:cNvSpPr/>
          <p:nvPr/>
        </p:nvSpPr>
        <p:spPr>
          <a:xfrm>
            <a:off x="7019925" y="6092825"/>
            <a:ext cx="619125" cy="341313"/>
          </a:xfrm>
          <a:prstGeom prst="rightArrow">
            <a:avLst/>
          </a:prstGeom>
          <a:solidFill>
            <a:srgbClr val="A2AFC2"/>
          </a:solidFill>
          <a:ln w="28575">
            <a:solidFill>
              <a:srgbClr val="4C5C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dirty="0">
                <a:solidFill>
                  <a:srgbClr val="000000"/>
                </a:solidFill>
                <a:latin typeface="Monotype Corsiva" pitchFamily="66" charset="0"/>
              </a:rPr>
              <a:t>Clic</a:t>
            </a:r>
          </a:p>
        </p:txBody>
      </p:sp>
      <p:sp>
        <p:nvSpPr>
          <p:cNvPr id="15" name="14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dirty="0" smtClean="0">
                <a:solidFill>
                  <a:srgbClr val="A2AFC2"/>
                </a:solidFill>
              </a:rPr>
              <a:t>16/03/2016</a:t>
            </a:r>
            <a:endParaRPr lang="es-ES" dirty="0">
              <a:solidFill>
                <a:srgbClr val="A2AFC2"/>
              </a:solidFill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295</Words>
  <Application>Microsoft Office PowerPoint</Application>
  <PresentationFormat>Presentación en pantalla (4:3)</PresentationFormat>
  <Paragraphs>43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Monotype Corsiva</vt:lpstr>
      <vt:lpstr>1_Tema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anhelo </dc:title>
  <dc:subject>Laura Victoria</dc:subject>
  <dc:creator>Mar</dc:creator>
  <cp:keywords>LauraVictoria</cp:keywords>
  <cp:lastModifiedBy>Mar</cp:lastModifiedBy>
  <cp:revision>30</cp:revision>
  <dcterms:created xsi:type="dcterms:W3CDTF">2016-03-16T02:33:17Z</dcterms:created>
  <dcterms:modified xsi:type="dcterms:W3CDTF">2016-03-16T16:17:10Z</dcterms:modified>
  <cp:category>poema</cp:category>
</cp:coreProperties>
</file>