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74" r:id="rId1"/>
    <p:sldMasterId id="2147483786" r:id="rId2"/>
  </p:sldMasterIdLst>
  <p:sldIdLst>
    <p:sldId id="265" r:id="rId3"/>
    <p:sldId id="264" r:id="rId4"/>
    <p:sldId id="262" r:id="rId5"/>
    <p:sldId id="258" r:id="rId6"/>
    <p:sldId id="266" r:id="rId7"/>
    <p:sldId id="263" r:id="rId8"/>
    <p:sldId id="257" r:id="rId9"/>
    <p:sldId id="259" r:id="rId10"/>
    <p:sldId id="267" r:id="rId11"/>
  </p:sldIdLst>
  <p:sldSz cx="12192000" cy="6858000"/>
  <p:notesSz cx="6858000" cy="9144000"/>
  <p:embeddedFontLst>
    <p:embeddedFont>
      <p:font typeface="Bernard MT Condensed" panose="02050806060905020404" pitchFamily="18" charset="0"/>
      <p:regular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Monotype Corsiva" panose="03010101010201010101" pitchFamily="66" charset="0"/>
      <p: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Kristen ITC" panose="03050502040202030202" pitchFamily="66" charset="0"/>
      <p:regular r:id="rId20"/>
    </p:embeddedFont>
    <p:embeddedFont>
      <p:font typeface="Microsoft Uighur" panose="02000000000000000000" pitchFamily="2" charset="-78"/>
      <p:regular r:id="rId21"/>
      <p:bold r:id="rId22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y6lsw8KABpku3khK7+Zxw==" hashData="Rf9TCsrU6ZeyvLdtsWEMMwhUoA4/BShxwFrj2WdhI53p1TxJD03ET1l0fMkNCZkhoRn0/nPNhgx26iiHiS+d5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>
      <p:cViewPr varScale="1">
        <p:scale>
          <a:sx n="69" d="100"/>
          <a:sy n="69" d="100"/>
        </p:scale>
        <p:origin x="60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10.fntdata"/><Relationship Id="rId7" Type="http://schemas.openxmlformats.org/officeDocument/2006/relationships/slide" Target="slides/slide5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font" Target="fonts/font4.fntdata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3.fntdata"/><Relationship Id="rId22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8FE3-4667-4624-86D9-4565CD7F083F}" type="datetimeFigureOut">
              <a:rPr lang="es-MX" smtClean="0"/>
              <a:t>27/10/2020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3EA9-DD92-4C8E-AB2F-CAA047A54693}" type="slidenum">
              <a:rPr lang="es-MX" smtClean="0"/>
              <a:t>‹Nº›</a:t>
            </a:fld>
            <a:endParaRPr lang="es-MX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5721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8FE3-4667-4624-86D9-4565CD7F083F}" type="datetimeFigureOut">
              <a:rPr lang="es-MX" smtClean="0"/>
              <a:t>27/10/2020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3EA9-DD92-4C8E-AB2F-CAA047A54693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55139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8FE3-4667-4624-86D9-4565CD7F083F}" type="datetimeFigureOut">
              <a:rPr lang="es-MX" smtClean="0"/>
              <a:t>27/10/2020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3EA9-DD92-4C8E-AB2F-CAA047A54693}" type="slidenum">
              <a:rPr lang="es-MX" smtClean="0"/>
              <a:t>‹Nº›</a:t>
            </a:fld>
            <a:endParaRPr lang="es-MX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0845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8FE3-4667-4624-86D9-4565CD7F083F}" type="datetimeFigureOut">
              <a:rPr lang="es-MX" smtClean="0"/>
              <a:t>27/10/2020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3EA9-DD92-4C8E-AB2F-CAA047A54693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11675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8FE3-4667-4624-86D9-4565CD7F083F}" type="datetimeFigureOut">
              <a:rPr lang="es-MX" smtClean="0"/>
              <a:t>27/10/2020</a:t>
            </a:fld>
            <a:endParaRPr lang="es-MX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3EA9-DD92-4C8E-AB2F-CAA047A54693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57418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8FE3-4667-4624-86D9-4565CD7F083F}" type="datetimeFigureOut">
              <a:rPr lang="es-MX" smtClean="0"/>
              <a:t>27/10/2020</a:t>
            </a:fld>
            <a:endParaRPr lang="es-MX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3EA9-DD92-4C8E-AB2F-CAA047A54693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05660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8FE3-4667-4624-86D9-4565CD7F083F}" type="datetimeFigureOut">
              <a:rPr lang="es-MX" smtClean="0"/>
              <a:t>27/10/2020</a:t>
            </a:fld>
            <a:endParaRPr lang="es-MX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3EA9-DD92-4C8E-AB2F-CAA047A54693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59643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1DD8FE3-4667-4624-86D9-4565CD7F083F}" type="datetimeFigureOut">
              <a:rPr lang="es-MX" smtClean="0"/>
              <a:t>27/10/2020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B143EA9-DD92-4C8E-AB2F-CAA047A54693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14407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8FE3-4667-4624-86D9-4565CD7F083F}" type="datetimeFigureOut">
              <a:rPr lang="es-MX" smtClean="0"/>
              <a:t>27/10/2020</a:t>
            </a:fld>
            <a:endParaRPr lang="es-MX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3EA9-DD92-4C8E-AB2F-CAA047A54693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5592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8FE3-4667-4624-86D9-4565CD7F083F}" type="datetimeFigureOut">
              <a:rPr lang="es-MX" smtClean="0"/>
              <a:t>27/10/2020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3EA9-DD92-4C8E-AB2F-CAA047A54693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41601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8FE3-4667-4624-86D9-4565CD7F083F}" type="datetimeFigureOut">
              <a:rPr lang="es-MX" smtClean="0"/>
              <a:t>27/10/2020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43EA9-DD92-4C8E-AB2F-CAA047A54693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157740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949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1DD8FE3-4667-4624-86D9-4565CD7F083F}" type="datetimeFigureOut">
              <a:rPr lang="es-MX" smtClean="0"/>
              <a:t>27/10/2020</a:t>
            </a:fld>
            <a:endParaRPr lang="es-MX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B143EA9-DD92-4C8E-AB2F-CAA047A54693}" type="slidenum">
              <a:rPr lang="es-MX" smtClean="0"/>
              <a:t>‹Nº›</a:t>
            </a:fld>
            <a:endParaRPr lang="es-MX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2491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617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6.gif"/><Relationship Id="rId7" Type="http://schemas.openxmlformats.org/officeDocument/2006/relationships/image" Target="../media/image17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7.png"/><Relationship Id="rId7" Type="http://schemas.openxmlformats.org/officeDocument/2006/relationships/image" Target="../media/image25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24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3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0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image" Target="../media/image32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4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9807"/>
            <a:ext cx="12192000" cy="693790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542" y="171143"/>
            <a:ext cx="3257194" cy="654246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012" y="0"/>
            <a:ext cx="6366673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011" y="6651"/>
            <a:ext cx="6366673" cy="6871449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4600061" y="1136884"/>
            <a:ext cx="32993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altLang="es-MX" sz="2800" dirty="0">
                <a:solidFill>
                  <a:prstClr val="white"/>
                </a:solidFill>
                <a:latin typeface="Monotype Corsiva" panose="03010101010201010101" pitchFamily="66" charset="0"/>
              </a:rPr>
              <a:t>Poema: </a:t>
            </a:r>
            <a:r>
              <a:rPr lang="es-ES" altLang="es-MX" sz="2800" dirty="0" smtClean="0">
                <a:solidFill>
                  <a:prstClr val="white"/>
                </a:solidFill>
                <a:latin typeface="Monotype Corsiva" panose="03010101010201010101" pitchFamily="66" charset="0"/>
              </a:rPr>
              <a:t>De Gina </a:t>
            </a:r>
            <a:r>
              <a:rPr lang="es-ES" altLang="es-MX" sz="2800" smtClean="0">
                <a:solidFill>
                  <a:prstClr val="white"/>
                </a:solidFill>
                <a:latin typeface="Monotype Corsiva" panose="03010101010201010101" pitchFamily="66" charset="0"/>
              </a:rPr>
              <a:t>Rosée   </a:t>
            </a:r>
            <a:endParaRPr lang="es-ES" altLang="es-MX" sz="2800" dirty="0">
              <a:solidFill>
                <a:prstClr val="white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3580117" y="-120370"/>
            <a:ext cx="474661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ernard MT Condensed" panose="02050806060905020404" pitchFamily="18" charset="0"/>
              </a:rPr>
              <a:t>Creaciones Yuls</a:t>
            </a:r>
            <a:endParaRPr lang="es-ES" sz="2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ernard MT Condensed" panose="02050806060905020404" pitchFamily="18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5058848" y="2582007"/>
            <a:ext cx="223792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ernard MT Condensed" panose="02050806060905020404" pitchFamily="18" charset="0"/>
              </a:rPr>
              <a:t>Amor secreto</a:t>
            </a:r>
            <a:endParaRPr lang="es-MX" sz="32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ernard MT Condensed" panose="02050806060905020404" pitchFamily="18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918012" cy="633356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4685" y="0"/>
            <a:ext cx="2918012" cy="633356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51"/>
            <a:ext cx="3569512" cy="6326914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96215" y="-53932"/>
            <a:ext cx="3406479" cy="6394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0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608">
        <p:sndAc>
          <p:stSnd loop="1">
            <p:snd r:embed="rId2" name="Richard Clayderman   Love song in winter (Winter Sonata).wav"/>
          </p:stSnd>
        </p:sndAc>
      </p:transition>
    </mc:Choice>
    <mc:Fallback xmlns="">
      <p:transition advTm="13608">
        <p:sndAc>
          <p:stSnd loop="1">
            <p:snd r:embed="rId8" name="Richard Clayderman   Love song in winter (Winter Sonat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87" y="-1"/>
            <a:ext cx="12194488" cy="685800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818" y="0"/>
            <a:ext cx="12399818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696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252" y="1313629"/>
            <a:ext cx="3439478" cy="214257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117" y="1310312"/>
            <a:ext cx="2305275" cy="275774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13329" y="669471"/>
            <a:ext cx="1549228" cy="466997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686" y="669472"/>
            <a:ext cx="1503443" cy="466997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 flipH="1">
            <a:off x="6526736" y="838079"/>
            <a:ext cx="5078342" cy="6354914"/>
          </a:xfrm>
          <a:prstGeom prst="rect">
            <a:avLst/>
          </a:prstGeom>
          <a:effectLst>
            <a:reflection endPos="11000" dir="5400000" sy="-100000" algn="bl" rotWithShape="0"/>
            <a:softEdge rad="0"/>
          </a:effectLst>
        </p:spPr>
      </p:pic>
      <p:sp>
        <p:nvSpPr>
          <p:cNvPr id="14" name="Rectángulo 13"/>
          <p:cNvSpPr/>
          <p:nvPr/>
        </p:nvSpPr>
        <p:spPr>
          <a:xfrm>
            <a:off x="4487137" y="675788"/>
            <a:ext cx="327559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MX" sz="1400" i="1" dirty="0" smtClean="0">
                <a:solidFill>
                  <a:srgbClr val="FFFFCC"/>
                </a:solidFill>
                <a:latin typeface="Monotype Corsiva" panose="03010101010201010101" pitchFamily="66" charset="0"/>
                <a:cs typeface="Microsoft Uighur" panose="02000000000000000000" pitchFamily="2" charset="-78"/>
              </a:rPr>
              <a:t>Secreto amor, sueño y deseo dormidos,</a:t>
            </a:r>
          </a:p>
          <a:p>
            <a:pPr algn="ctr"/>
            <a:r>
              <a:rPr lang="es-ES" altLang="es-MX" sz="1400" i="1" dirty="0" smtClean="0">
                <a:solidFill>
                  <a:srgbClr val="FFFFCC"/>
                </a:solidFill>
                <a:latin typeface="Monotype Corsiva" panose="03010101010201010101" pitchFamily="66" charset="0"/>
                <a:cs typeface="Microsoft Uighur" panose="02000000000000000000" pitchFamily="2" charset="-78"/>
              </a:rPr>
              <a:t>en mi vida eras la luz y el motivo;</a:t>
            </a:r>
          </a:p>
          <a:p>
            <a:pPr algn="ctr"/>
            <a:r>
              <a:rPr lang="es-ES" altLang="es-MX" sz="1400" i="1" dirty="0" smtClean="0">
                <a:solidFill>
                  <a:srgbClr val="FFFFCC"/>
                </a:solidFill>
                <a:latin typeface="Monotype Corsiva" panose="03010101010201010101" pitchFamily="66" charset="0"/>
                <a:cs typeface="Microsoft Uighur" panose="02000000000000000000" pitchFamily="2" charset="-78"/>
              </a:rPr>
              <a:t>dulce canción que recorre los sentidos;</a:t>
            </a:r>
          </a:p>
          <a:p>
            <a:pPr algn="ctr"/>
            <a:r>
              <a:rPr lang="es-ES" altLang="es-MX" sz="1400" i="1" dirty="0" smtClean="0">
                <a:solidFill>
                  <a:srgbClr val="FFFFCC"/>
                </a:solidFill>
                <a:latin typeface="Monotype Corsiva" panose="03010101010201010101" pitchFamily="66" charset="0"/>
                <a:cs typeface="Microsoft Uighur" panose="02000000000000000000" pitchFamily="2" charset="-78"/>
              </a:rPr>
              <a:t>dejando al corazón siempre cautivo.</a:t>
            </a:r>
          </a:p>
          <a:p>
            <a:pPr algn="ctr"/>
            <a:endParaRPr lang="es-ES" altLang="es-MX" sz="1400" i="1" dirty="0">
              <a:solidFill>
                <a:srgbClr val="FFFFCC"/>
              </a:solidFill>
              <a:latin typeface="Monotype Corsiva" panose="03010101010201010101" pitchFamily="66" charset="0"/>
              <a:cs typeface="Microsoft Uighur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0383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0">
        <p:fade/>
      </p:transition>
    </mc:Choice>
    <mc:Fallback xmlns="">
      <p:transition spd="med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6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696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13329" y="669471"/>
            <a:ext cx="1549228" cy="4669971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4653897" y="669471"/>
            <a:ext cx="30371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MX" sz="1400" dirty="0" smtClean="0">
                <a:solidFill>
                  <a:srgbClr val="FFFFCC"/>
                </a:solidFill>
                <a:latin typeface="Monotype Corsiva" panose="03010101010201010101" pitchFamily="66" charset="0"/>
              </a:rPr>
              <a:t>Tarde invernal que lentamente agoniza,</a:t>
            </a:r>
          </a:p>
          <a:p>
            <a:pPr algn="ctr"/>
            <a:r>
              <a:rPr lang="es-ES" altLang="es-MX" sz="1400" dirty="0" smtClean="0">
                <a:solidFill>
                  <a:srgbClr val="FFFFCC"/>
                </a:solidFill>
                <a:latin typeface="Monotype Corsiva" panose="03010101010201010101" pitchFamily="66" charset="0"/>
              </a:rPr>
              <a:t>tímido el sol pinta el cielo cobre y grana,</a:t>
            </a:r>
          </a:p>
          <a:p>
            <a:pPr algn="ctr"/>
            <a:r>
              <a:rPr lang="es-ES" altLang="es-MX" sz="1400" dirty="0" smtClean="0">
                <a:solidFill>
                  <a:srgbClr val="FFFFCC"/>
                </a:solidFill>
                <a:latin typeface="Monotype Corsiva" panose="03010101010201010101" pitchFamily="66" charset="0"/>
              </a:rPr>
              <a:t>de nuestro fuego quedaron la ceniza </a:t>
            </a:r>
          </a:p>
          <a:p>
            <a:pPr algn="ctr"/>
            <a:r>
              <a:rPr lang="es-ES" altLang="es-MX" sz="1400" dirty="0" smtClean="0">
                <a:solidFill>
                  <a:srgbClr val="FFFFCC"/>
                </a:solidFill>
                <a:latin typeface="Monotype Corsiva" panose="03010101010201010101" pitchFamily="66" charset="0"/>
              </a:rPr>
              <a:t>y un triste adiós en una gris mañana</a:t>
            </a:r>
            <a:endParaRPr lang="es-MX" sz="1400" dirty="0">
              <a:latin typeface="Monotype Corsiva" panose="03010101010201010101" pitchFamily="66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686" y="669472"/>
            <a:ext cx="1503443" cy="466997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6672" y="4178899"/>
            <a:ext cx="157537" cy="17265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897" y="1567542"/>
            <a:ext cx="2884205" cy="3086100"/>
          </a:xfrm>
          <a:prstGeom prst="rect">
            <a:avLst/>
          </a:prstGeom>
          <a:effectLst>
            <a:reflection stA="0" endPos="95000" dist="50800" dir="5400000" sy="-100000" algn="bl" rotWithShape="0"/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2659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00"/>
    </mc:Choice>
    <mc:Fallback xmlns="">
      <p:transition spd="slow" advTm="3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4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400"/>
                            </p:stCondLst>
                            <p:childTnLst>
                              <p:par>
                                <p:cTn id="2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83000" b="-8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59" y="154546"/>
            <a:ext cx="10719997" cy="4675031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543" y="0"/>
            <a:ext cx="12192000" cy="688696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13329" y="669471"/>
            <a:ext cx="1549228" cy="466997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783" y="873171"/>
            <a:ext cx="2649235" cy="532130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4633599" y="669471"/>
            <a:ext cx="29701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MX" sz="1400" dirty="0" smtClean="0">
                <a:solidFill>
                  <a:srgbClr val="FFFFCC"/>
                </a:solidFill>
                <a:latin typeface="Monotype Corsiva" panose="03010101010201010101" pitchFamily="66" charset="0"/>
              </a:rPr>
              <a:t>Si para ti fui un puente a nuevos cielos</a:t>
            </a:r>
          </a:p>
          <a:p>
            <a:pPr algn="ctr"/>
            <a:r>
              <a:rPr lang="es-ES" altLang="es-MX" sz="1400" dirty="0" smtClean="0">
                <a:solidFill>
                  <a:srgbClr val="FFFFCC"/>
                </a:solidFill>
                <a:latin typeface="Monotype Corsiva" panose="03010101010201010101" pitchFamily="66" charset="0"/>
              </a:rPr>
              <a:t>tú para mí, fuiste el amor, no azar</a:t>
            </a:r>
          </a:p>
          <a:p>
            <a:pPr algn="ctr"/>
            <a:r>
              <a:rPr lang="es-ES" altLang="es-MX" sz="1400" dirty="0" smtClean="0">
                <a:solidFill>
                  <a:srgbClr val="FFFFCC"/>
                </a:solidFill>
                <a:latin typeface="Monotype Corsiva" panose="03010101010201010101" pitchFamily="66" charset="0"/>
              </a:rPr>
              <a:t>la juventud te lanzó a nuevos anhelos</a:t>
            </a:r>
          </a:p>
          <a:p>
            <a:pPr algn="ctr"/>
            <a:r>
              <a:rPr lang="es-ES" altLang="es-MX" sz="1400" dirty="0" smtClean="0">
                <a:solidFill>
                  <a:srgbClr val="FFFFCC"/>
                </a:solidFill>
                <a:latin typeface="Monotype Corsiva" panose="03010101010201010101" pitchFamily="66" charset="0"/>
              </a:rPr>
              <a:t>al irte fui cual barca errante en el mar</a:t>
            </a:r>
            <a:r>
              <a:rPr lang="es-ES" altLang="es-MX" dirty="0" smtClean="0">
                <a:solidFill>
                  <a:srgbClr val="FFFFCC"/>
                </a:solidFill>
                <a:latin typeface="Fanciful-Condensed" panose="00000400000000000000" pitchFamily="2" charset="0"/>
              </a:rPr>
              <a:t>.</a:t>
            </a:r>
            <a:endParaRPr lang="es-ES" altLang="es-MX" dirty="0">
              <a:solidFill>
                <a:srgbClr val="FFFFCC"/>
              </a:solidFill>
              <a:latin typeface="Fanciful-Condensed" panose="00000400000000000000" pitchFamily="2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658" y="1395733"/>
            <a:ext cx="3048000" cy="233362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686" y="669472"/>
            <a:ext cx="1503443" cy="466997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978" y="2175287"/>
            <a:ext cx="157537" cy="17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2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387"/>
    </mc:Choice>
    <mc:Fallback xmlns="">
      <p:transition spd="slow" advTm="343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600"/>
                            </p:stCondLst>
                            <p:childTnLst>
                              <p:par>
                                <p:cTn id="2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6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806" y="61855"/>
            <a:ext cx="7045044" cy="432696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963"/>
            <a:ext cx="12192000" cy="688696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464" y="1915767"/>
            <a:ext cx="4759071" cy="3552893"/>
          </a:xfrm>
          <a:prstGeom prst="rect">
            <a:avLst/>
          </a:prstGeom>
          <a:effectLst>
            <a:softEdge rad="1193800"/>
          </a:effectLst>
        </p:spPr>
      </p:pic>
      <p:sp>
        <p:nvSpPr>
          <p:cNvPr id="5" name="Rectángulo 4"/>
          <p:cNvSpPr/>
          <p:nvPr/>
        </p:nvSpPr>
        <p:spPr>
          <a:xfrm>
            <a:off x="4332513" y="718734"/>
            <a:ext cx="35269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MX" sz="1400" dirty="0" smtClean="0">
                <a:solidFill>
                  <a:srgbClr val="FFFFCC"/>
                </a:solidFill>
                <a:latin typeface="Monotype Corsiva" panose="03010101010201010101" pitchFamily="66" charset="0"/>
              </a:rPr>
              <a:t>Quiso el destino dejar el beso apagado, </a:t>
            </a:r>
          </a:p>
          <a:p>
            <a:pPr algn="ctr"/>
            <a:r>
              <a:rPr lang="es-ES" altLang="es-MX" sz="1400" dirty="0" smtClean="0">
                <a:solidFill>
                  <a:srgbClr val="FFFFCC"/>
                </a:solidFill>
                <a:latin typeface="Monotype Corsiva" panose="03010101010201010101" pitchFamily="66" charset="0"/>
              </a:rPr>
              <a:t>pero mi amor no era fugaz, sino eterno;</a:t>
            </a:r>
          </a:p>
          <a:p>
            <a:pPr algn="ctr"/>
            <a:r>
              <a:rPr lang="es-ES" altLang="es-MX" sz="1400" dirty="0" smtClean="0">
                <a:solidFill>
                  <a:srgbClr val="FFFFCC"/>
                </a:solidFill>
                <a:latin typeface="Monotype Corsiva" panose="03010101010201010101" pitchFamily="66" charset="0"/>
              </a:rPr>
              <a:t>sólo dejaste amargo gusto a pecado,</a:t>
            </a:r>
          </a:p>
          <a:p>
            <a:pPr algn="ctr"/>
            <a:r>
              <a:rPr lang="es-ES" altLang="es-MX" sz="1400" dirty="0" smtClean="0">
                <a:solidFill>
                  <a:srgbClr val="FFFFCC"/>
                </a:solidFill>
                <a:latin typeface="Monotype Corsiva" panose="03010101010201010101" pitchFamily="66" charset="0"/>
              </a:rPr>
              <a:t>la tibia piel hoy la recubre el invierno</a:t>
            </a:r>
            <a:r>
              <a:rPr lang="es-ES" altLang="es-MX" dirty="0" smtClean="0">
                <a:solidFill>
                  <a:srgbClr val="FFFFCC"/>
                </a:solidFill>
                <a:latin typeface="Fanciful-Condensed" panose="00000400000000000000" pitchFamily="2" charset="0"/>
              </a:rPr>
              <a:t>.</a:t>
            </a:r>
            <a:endParaRPr lang="es-ES" altLang="es-MX" dirty="0">
              <a:solidFill>
                <a:srgbClr val="FFFFCC"/>
              </a:solidFill>
              <a:latin typeface="Fanciful-Condensed" panose="00000400000000000000" pitchFamily="2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994" y="1779806"/>
            <a:ext cx="1709739" cy="2449300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686" y="669472"/>
            <a:ext cx="1503443" cy="466997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13329" y="669471"/>
            <a:ext cx="1549228" cy="4669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66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27"/>
    </mc:Choice>
    <mc:Fallback xmlns="">
      <p:transition spd="slow" advTm="308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76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83"/>
          <a:stretch/>
        </p:blipFill>
        <p:spPr>
          <a:xfrm>
            <a:off x="0" y="-124692"/>
            <a:ext cx="12192000" cy="698269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768" y="2007803"/>
            <a:ext cx="6837948" cy="4453155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048000" y="67696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altLang="es-MX" sz="1600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Partió el ayer y no volverá jamás</a:t>
            </a:r>
          </a:p>
          <a:p>
            <a:pPr algn="ctr"/>
            <a:r>
              <a:rPr lang="es-ES" altLang="es-MX" sz="1600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mas sé que aún habito en tu memoria;</a:t>
            </a:r>
          </a:p>
          <a:p>
            <a:pPr algn="ctr"/>
            <a:r>
              <a:rPr lang="es-ES" altLang="es-MX" sz="1600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también yo sé que fui quien te quiso más</a:t>
            </a:r>
          </a:p>
          <a:p>
            <a:pPr algn="ctr"/>
            <a:r>
              <a:rPr lang="es-ES" altLang="es-MX" sz="1600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y que el amor entreteje pena y gloria.</a:t>
            </a:r>
            <a:endParaRPr lang="es-ES" altLang="es-MX" sz="1600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980" y="2146900"/>
            <a:ext cx="6950242" cy="420577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6978" y="-703380"/>
            <a:ext cx="157537" cy="17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86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438">
        <p:fade/>
      </p:transition>
    </mc:Choice>
    <mc:Fallback xmlns="">
      <p:transition spd="med" advClick="0" advTm="304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repeatCount="2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6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59" y="154546"/>
            <a:ext cx="10719997" cy="467503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696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650" y="1030691"/>
            <a:ext cx="5200650" cy="364807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223" y="1298172"/>
            <a:ext cx="2649235" cy="532130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686" y="669472"/>
            <a:ext cx="1503443" cy="466997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13329" y="669471"/>
            <a:ext cx="1549228" cy="4669971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4755122" y="636453"/>
            <a:ext cx="30262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altLang="es-MX" sz="1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Secreto amor, evocación silenciosa,</a:t>
            </a:r>
          </a:p>
          <a:p>
            <a:pPr algn="ctr"/>
            <a:r>
              <a:rPr lang="es-ES" altLang="es-MX" sz="1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grato calor en este invierno frío;</a:t>
            </a:r>
          </a:p>
          <a:p>
            <a:pPr algn="ctr"/>
            <a:r>
              <a:rPr lang="es-ES" altLang="es-MX" sz="1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ya sin espinas al viento irá la rosa;</a:t>
            </a:r>
          </a:p>
          <a:p>
            <a:pPr algn="ctr"/>
            <a:r>
              <a:rPr lang="es-ES" altLang="es-MX" sz="1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adiós visión, adiós dulce amor mío.</a:t>
            </a:r>
            <a:endParaRPr lang="es-MX" sz="1400" dirty="0">
              <a:solidFill>
                <a:schemeClr val="accent4">
                  <a:lumMod val="20000"/>
                  <a:lumOff val="8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060" y="1576912"/>
            <a:ext cx="2357517" cy="258374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913" y="1373628"/>
            <a:ext cx="1220199" cy="160456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6977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05"/>
    </mc:Choice>
    <mc:Fallback xmlns="">
      <p:transition spd="slow" advTm="310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311"/>
            <a:ext cx="12235998" cy="691780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-648301" y="146494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altLang="es-MX" b="1" dirty="0" smtClean="0">
                <a:latin typeface="Monotype Corsiva" panose="03010101010201010101" pitchFamily="66" charset="0"/>
              </a:rPr>
              <a:t>Secreto amor, sueño y deseo dormidos,</a:t>
            </a:r>
          </a:p>
          <a:p>
            <a:pPr algn="ctr"/>
            <a:r>
              <a:rPr lang="es-ES" altLang="es-MX" b="1" dirty="0" smtClean="0">
                <a:latin typeface="Monotype Corsiva" panose="03010101010201010101" pitchFamily="66" charset="0"/>
              </a:rPr>
              <a:t>en mi vida eras la luz y el motivo;</a:t>
            </a:r>
          </a:p>
          <a:p>
            <a:pPr algn="ctr"/>
            <a:r>
              <a:rPr lang="es-ES" altLang="es-MX" b="1" dirty="0" smtClean="0">
                <a:latin typeface="Monotype Corsiva" panose="03010101010201010101" pitchFamily="66" charset="0"/>
              </a:rPr>
              <a:t>dulce canción que recorre los sentidos;</a:t>
            </a:r>
          </a:p>
          <a:p>
            <a:pPr algn="ctr"/>
            <a:r>
              <a:rPr lang="es-ES" altLang="es-MX" b="1" dirty="0" smtClean="0">
                <a:latin typeface="Monotype Corsiva" panose="03010101010201010101" pitchFamily="66" charset="0"/>
              </a:rPr>
              <a:t>dejando al corazón siempre cautivo.</a:t>
            </a:r>
            <a:endParaRPr lang="es-ES" altLang="es-MX" b="1" dirty="0">
              <a:latin typeface="Monotype Corsiva" panose="03010101010201010101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-648301" y="295194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altLang="es-MX" b="1" dirty="0" smtClean="0">
                <a:latin typeface="Monotype Corsiva" panose="03010101010201010101" pitchFamily="66" charset="0"/>
              </a:rPr>
              <a:t>Tarde invernal que lentamente agoniza,</a:t>
            </a:r>
          </a:p>
          <a:p>
            <a:pPr algn="ctr"/>
            <a:r>
              <a:rPr lang="es-ES" altLang="es-MX" b="1" dirty="0" smtClean="0">
                <a:latin typeface="Monotype Corsiva" panose="03010101010201010101" pitchFamily="66" charset="0"/>
              </a:rPr>
              <a:t>tímido el sol pinta el cielo cobre y grana,</a:t>
            </a:r>
          </a:p>
          <a:p>
            <a:pPr algn="ctr"/>
            <a:r>
              <a:rPr lang="es-ES" altLang="es-MX" b="1" dirty="0" smtClean="0">
                <a:latin typeface="Monotype Corsiva" panose="03010101010201010101" pitchFamily="66" charset="0"/>
              </a:rPr>
              <a:t>de nuestro fuego quedaron la ceniza </a:t>
            </a:r>
          </a:p>
          <a:p>
            <a:pPr algn="ctr"/>
            <a:r>
              <a:rPr lang="es-ES" altLang="es-MX" b="1" dirty="0" smtClean="0">
                <a:latin typeface="Monotype Corsiva" panose="03010101010201010101" pitchFamily="66" charset="0"/>
              </a:rPr>
              <a:t>y un triste adiós en una gris mañana.</a:t>
            </a:r>
            <a:endParaRPr lang="es-ES" altLang="es-MX" b="1" dirty="0"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-648301" y="431372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altLang="es-MX" b="1" dirty="0" smtClean="0">
                <a:latin typeface="Monotype Corsiva" panose="03010101010201010101" pitchFamily="66" charset="0"/>
              </a:rPr>
              <a:t>Si para ti fui un puente a nuevos cielos</a:t>
            </a:r>
          </a:p>
          <a:p>
            <a:pPr algn="ctr"/>
            <a:r>
              <a:rPr lang="es-ES" altLang="es-MX" b="1" dirty="0" smtClean="0">
                <a:latin typeface="Monotype Corsiva" panose="03010101010201010101" pitchFamily="66" charset="0"/>
              </a:rPr>
              <a:t>tú para mí, fuiste el amor, no azar</a:t>
            </a:r>
          </a:p>
          <a:p>
            <a:pPr algn="ctr"/>
            <a:r>
              <a:rPr lang="es-ES" altLang="es-MX" b="1" dirty="0" smtClean="0">
                <a:latin typeface="Monotype Corsiva" panose="03010101010201010101" pitchFamily="66" charset="0"/>
              </a:rPr>
              <a:t>la juventud te lanzó a nuevos anhelos</a:t>
            </a:r>
          </a:p>
          <a:p>
            <a:pPr algn="ctr"/>
            <a:r>
              <a:rPr lang="es-ES" altLang="es-MX" b="1" dirty="0" smtClean="0">
                <a:latin typeface="Monotype Corsiva" panose="03010101010201010101" pitchFamily="66" charset="0"/>
              </a:rPr>
              <a:t>al irte fui cual barca errante en el mar.</a:t>
            </a:r>
            <a:endParaRPr lang="es-ES" altLang="es-MX" b="1" dirty="0">
              <a:latin typeface="Monotype Corsiva" panose="03010101010201010101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-403602" y="5576529"/>
            <a:ext cx="609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MX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947021" y="250369"/>
            <a:ext cx="6096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altLang="es-MX" sz="2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Amor Secreto.       </a:t>
            </a:r>
          </a:p>
          <a:p>
            <a:pPr algn="ctr"/>
            <a:r>
              <a:rPr lang="es-ES" altLang="es-MX" sz="2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Música: Richard Clayderman </a:t>
            </a:r>
          </a:p>
          <a:p>
            <a:pPr algn="ctr"/>
            <a:r>
              <a:rPr lang="es-ES" altLang="es-MX" sz="2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Sonata de invierno</a:t>
            </a:r>
          </a:p>
          <a:p>
            <a:pPr algn="ctr"/>
            <a:r>
              <a:rPr lang="es-ES" altLang="es-MX" sz="2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Imágenes de la red</a:t>
            </a:r>
          </a:p>
          <a:p>
            <a:pPr algn="ctr"/>
            <a:r>
              <a:rPr lang="es-ES" altLang="es-MX" sz="2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Presentación si ánimo de lucro</a:t>
            </a:r>
            <a:endParaRPr lang="es-MX" sz="20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6744301" y="134182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altLang="es-MX" b="1" dirty="0">
                <a:latin typeface="Monotype Corsiva" panose="03010101010201010101" pitchFamily="66" charset="0"/>
              </a:rPr>
              <a:t>Quiso el destino dejar el beso apagado, </a:t>
            </a:r>
          </a:p>
          <a:p>
            <a:pPr algn="ctr"/>
            <a:r>
              <a:rPr lang="es-ES" altLang="es-MX" b="1" dirty="0">
                <a:latin typeface="Monotype Corsiva" panose="03010101010201010101" pitchFamily="66" charset="0"/>
              </a:rPr>
              <a:t>pero mi amor no era fugaz, sino eterno;</a:t>
            </a:r>
          </a:p>
          <a:p>
            <a:pPr algn="ctr"/>
            <a:r>
              <a:rPr lang="es-ES" altLang="es-MX" b="1" dirty="0">
                <a:latin typeface="Monotype Corsiva" panose="03010101010201010101" pitchFamily="66" charset="0"/>
              </a:rPr>
              <a:t>sólo dejaste amargo gusto a pecado,</a:t>
            </a:r>
          </a:p>
          <a:p>
            <a:pPr algn="ctr"/>
            <a:r>
              <a:rPr lang="es-ES" altLang="es-MX" b="1" dirty="0">
                <a:latin typeface="Monotype Corsiva" panose="03010101010201010101" pitchFamily="66" charset="0"/>
              </a:rPr>
              <a:t>la tibia piel hoy la recubre el </a:t>
            </a:r>
            <a:r>
              <a:rPr lang="es-ES" altLang="es-MX" b="1" dirty="0" smtClean="0">
                <a:latin typeface="Monotype Corsiva" panose="03010101010201010101" pitchFamily="66" charset="0"/>
              </a:rPr>
              <a:t>invierno.</a:t>
            </a:r>
            <a:endParaRPr lang="es-MX" b="1" dirty="0"/>
          </a:p>
        </p:txBody>
      </p:sp>
      <p:sp>
        <p:nvSpPr>
          <p:cNvPr id="11" name="Rectángulo 10"/>
          <p:cNvSpPr/>
          <p:nvPr/>
        </p:nvSpPr>
        <p:spPr>
          <a:xfrm>
            <a:off x="6774351" y="282242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altLang="es-MX" b="1" dirty="0">
                <a:latin typeface="Monotype Corsiva" panose="03010101010201010101" pitchFamily="66" charset="0"/>
              </a:rPr>
              <a:t>Partió el ayer y no volverá jamás</a:t>
            </a:r>
          </a:p>
          <a:p>
            <a:pPr algn="ctr"/>
            <a:r>
              <a:rPr lang="es-ES" altLang="es-MX" b="1" dirty="0">
                <a:latin typeface="Monotype Corsiva" panose="03010101010201010101" pitchFamily="66" charset="0"/>
              </a:rPr>
              <a:t>mas sé que aún habito en tu memoria;</a:t>
            </a:r>
          </a:p>
          <a:p>
            <a:pPr algn="ctr"/>
            <a:r>
              <a:rPr lang="es-ES" altLang="es-MX" b="1" dirty="0">
                <a:latin typeface="Monotype Corsiva" panose="03010101010201010101" pitchFamily="66" charset="0"/>
              </a:rPr>
              <a:t>también yo sé que fui quien te quiso más</a:t>
            </a:r>
          </a:p>
          <a:p>
            <a:pPr algn="ctr"/>
            <a:r>
              <a:rPr lang="es-ES" altLang="es-MX" b="1" dirty="0">
                <a:latin typeface="Monotype Corsiva" panose="03010101010201010101" pitchFamily="66" charset="0"/>
              </a:rPr>
              <a:t>y que el amor entreteje pena y gloria.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6774351" y="430302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altLang="es-MX" b="1" dirty="0">
                <a:latin typeface="Monotype Corsiva" panose="03010101010201010101" pitchFamily="66" charset="0"/>
              </a:rPr>
              <a:t>Secreto amor, evocación silenciosa,</a:t>
            </a:r>
          </a:p>
          <a:p>
            <a:pPr algn="ctr"/>
            <a:r>
              <a:rPr lang="es-ES" altLang="es-MX" b="1" dirty="0">
                <a:latin typeface="Monotype Corsiva" panose="03010101010201010101" pitchFamily="66" charset="0"/>
              </a:rPr>
              <a:t>grato calor en este invierno frío;</a:t>
            </a:r>
          </a:p>
          <a:p>
            <a:pPr algn="ctr"/>
            <a:r>
              <a:rPr lang="es-ES" altLang="es-MX" b="1" dirty="0">
                <a:latin typeface="Monotype Corsiva" panose="03010101010201010101" pitchFamily="66" charset="0"/>
              </a:rPr>
              <a:t>ya sin espinas al viento irá la rosa;</a:t>
            </a:r>
          </a:p>
          <a:p>
            <a:pPr algn="ctr"/>
            <a:r>
              <a:rPr lang="es-ES" altLang="es-MX" b="1" dirty="0">
                <a:latin typeface="Monotype Corsiva" panose="03010101010201010101" pitchFamily="66" charset="0"/>
              </a:rPr>
              <a:t>adiós visión, adiós dulce amor </a:t>
            </a:r>
            <a:r>
              <a:rPr lang="es-ES" altLang="es-MX" b="1" dirty="0" smtClean="0">
                <a:latin typeface="Monotype Corsiva" panose="03010101010201010101" pitchFamily="66" charset="0"/>
              </a:rPr>
              <a:t>mío.</a:t>
            </a:r>
            <a:endParaRPr lang="es-MX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3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435"/>
    </mc:Choice>
    <mc:Fallback xmlns="">
      <p:transition spd="slow" advTm="51435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  <p:sndAc>
      <p:stSnd>
        <p:snd r:embed="rId2" name="push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ción">
  <a:themeElements>
    <a:clrScheme name="Retrospección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587</TotalTime>
  <Words>436</Words>
  <Application>Microsoft Office PowerPoint</Application>
  <PresentationFormat>Panorámica</PresentationFormat>
  <Paragraphs>58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9" baseType="lpstr">
      <vt:lpstr>Bernard MT Condensed</vt:lpstr>
      <vt:lpstr>Calibri Light</vt:lpstr>
      <vt:lpstr>Monotype Corsiva</vt:lpstr>
      <vt:lpstr>Fanciful-Condensed</vt:lpstr>
      <vt:lpstr>Calibri</vt:lpstr>
      <vt:lpstr>Kristen ITC</vt:lpstr>
      <vt:lpstr>Microsoft Uighur</vt:lpstr>
      <vt:lpstr>Arial</vt:lpstr>
      <vt:lpstr>Retrospección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Yuli</dc:creator>
  <cp:lastModifiedBy>Yuli</cp:lastModifiedBy>
  <cp:revision>5</cp:revision>
  <dcterms:created xsi:type="dcterms:W3CDTF">2020-01-07T03:50:16Z</dcterms:created>
  <dcterms:modified xsi:type="dcterms:W3CDTF">2020-10-27T21:39:10Z</dcterms:modified>
</cp:coreProperties>
</file>