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5" r:id="rId3"/>
  </p:sldMasterIdLst>
  <p:sldIdLst>
    <p:sldId id="257" r:id="rId4"/>
    <p:sldId id="258" r:id="rId5"/>
    <p:sldId id="260" r:id="rId6"/>
    <p:sldId id="259" r:id="rId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g9FZIaILPxCLfZj78g0Qg==" hashData="VskPH3AtNRftNkCgBRdQHI21q0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0493B-3B5B-4E36-B43F-4B93E9606D8B}" type="datetimeFigureOut">
              <a:rPr lang="es-ES"/>
              <a:pPr>
                <a:defRPr/>
              </a:pPr>
              <a:t>29/03/2016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FFB41-3136-4B64-9D15-0F420E2E54C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AAF31-6A80-4873-AA23-38E9C382183B}" type="datetimeFigureOut">
              <a:rPr lang="es-ES"/>
              <a:pPr>
                <a:defRPr/>
              </a:pPr>
              <a:t>29/03/2016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E1224-4792-46AD-A472-8B4E3AC99D1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270F692-F720-402E-8B6B-9AED06607D2D}" type="datetimeFigureOut">
              <a:rPr lang="es-ES"/>
              <a:pPr>
                <a:defRPr/>
              </a:pPr>
              <a:t>29/03/2016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D80A528-6BB2-47AA-853A-12E0F96B616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6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354A38F4-E05D-43AE-AD1D-CA043B6248D6}" type="datetimeFigureOut">
              <a:rPr lang="es-ES"/>
              <a:pPr>
                <a:defRPr/>
              </a:pPr>
              <a:t>29/03/2016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4E98A34-3B03-44AA-A95F-4ABADD0324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7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stellmar@gmail.com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2 Imagen" descr="starart.jpg"/>
          <p:cNvPicPr>
            <a:picLocks noChangeAspect="1"/>
          </p:cNvPicPr>
          <p:nvPr/>
        </p:nvPicPr>
        <p:blipFill>
          <a:blip r:embed="rId3" cstate="print"/>
          <a:srcRect l="3362" t="4851" r="3362" b="4851"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17 Imagen" descr="AnaRidzi134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836613"/>
            <a:ext cx="3671887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644"/>
            </a:avLst>
          </a:prstGeom>
          <a:solidFill>
            <a:schemeClr val="tx1">
              <a:lumMod val="50000"/>
            </a:schemeClr>
          </a:solidFill>
          <a:ln w="76200">
            <a:solidFill>
              <a:schemeClr val="bg1">
                <a:lumMod val="65000"/>
                <a:lumOff val="3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103" name="10 CuadroTexto"/>
          <p:cNvSpPr txBox="1">
            <a:spLocks noChangeArrowheads="1"/>
          </p:cNvSpPr>
          <p:nvPr/>
        </p:nvSpPr>
        <p:spPr bwMode="auto">
          <a:xfrm>
            <a:off x="7667625" y="6673850"/>
            <a:ext cx="13382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FF"/>
                </a:solidFill>
              </a:rPr>
              <a:t>……………</a:t>
            </a:r>
          </a:p>
        </p:txBody>
      </p:sp>
      <p:sp>
        <p:nvSpPr>
          <p:cNvPr id="4104" name="11 CuadroTexto"/>
          <p:cNvSpPr txBox="1">
            <a:spLocks noChangeArrowheads="1"/>
          </p:cNvSpPr>
          <p:nvPr/>
        </p:nvSpPr>
        <p:spPr bwMode="auto">
          <a:xfrm>
            <a:off x="5148263" y="6672263"/>
            <a:ext cx="2030412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FF"/>
                </a:solidFill>
              </a:rPr>
              <a:t>……………………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6156176" y="1412776"/>
            <a:ext cx="254589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dirty="0">
                <a:solidFill>
                  <a:prstClr val="white">
                    <a:lumMod val="85000"/>
                  </a:prstClr>
                </a:solidFill>
                <a:latin typeface="Monotype Corsiva" pitchFamily="66" charset="0"/>
              </a:rPr>
              <a:t>Amor no es …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3347864" y="3717032"/>
            <a:ext cx="1816523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prstClr val="white">
                    <a:lumMod val="85000"/>
                  </a:prstClr>
                </a:solidFill>
                <a:latin typeface="Monotype Corsiva" pitchFamily="66" charset="0"/>
              </a:rPr>
              <a:t>Laura Victoria</a:t>
            </a:r>
          </a:p>
        </p:txBody>
      </p:sp>
      <p:sp>
        <p:nvSpPr>
          <p:cNvPr id="21" name="20 Marco"/>
          <p:cNvSpPr/>
          <p:nvPr/>
        </p:nvSpPr>
        <p:spPr>
          <a:xfrm>
            <a:off x="323528" y="332656"/>
            <a:ext cx="8496944" cy="6192688"/>
          </a:xfrm>
          <a:prstGeom prst="frame">
            <a:avLst>
              <a:gd name="adj1" fmla="val 632"/>
            </a:avLst>
          </a:prstGeom>
          <a:solidFill>
            <a:srgbClr val="FF4545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415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1403648" y="6165304"/>
            <a:ext cx="750526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200" dirty="0">
                <a:solidFill>
                  <a:prstClr val="white">
                    <a:lumMod val="85000"/>
                  </a:prstClr>
                </a:solidFill>
                <a:latin typeface="Monotype Corsiva" pitchFamily="66" charset="0"/>
              </a:rPr>
              <a:t>Ana Ridzi</a:t>
            </a:r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3645024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76200">
            <a:solidFill>
              <a:schemeClr val="tx1">
                <a:lumMod val="6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5" name="24 Pentágono"/>
          <p:cNvSpPr/>
          <p:nvPr/>
        </p:nvSpPr>
        <p:spPr>
          <a:xfrm rot="16200000">
            <a:off x="1345332" y="-940668"/>
            <a:ext cx="6453336" cy="9144000"/>
          </a:xfrm>
          <a:prstGeom prst="homePlate">
            <a:avLst/>
          </a:prstGeom>
          <a:solidFill>
            <a:schemeClr val="tx1">
              <a:lumMod val="65000"/>
            </a:schemeClr>
          </a:solidFill>
          <a:ln w="76200">
            <a:solidFill>
              <a:schemeClr val="bg1">
                <a:lumMod val="50000"/>
                <a:lumOff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2339752" y="2708920"/>
            <a:ext cx="4094391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dirty="0">
                <a:solidFill>
                  <a:prstClr val="white">
                    <a:lumMod val="50000"/>
                  </a:prstClr>
                </a:solidFill>
                <a:latin typeface="Monotype Corsiva" pitchFamily="66" charset="0"/>
              </a:rPr>
              <a:t>Presentaciones Mar</a:t>
            </a:r>
          </a:p>
        </p:txBody>
      </p:sp>
      <p:sp>
        <p:nvSpPr>
          <p:cNvPr id="27" name="26 CuadroTexto"/>
          <p:cNvSpPr txBox="1"/>
          <p:nvPr/>
        </p:nvSpPr>
        <p:spPr>
          <a:xfrm>
            <a:off x="6300192" y="5661248"/>
            <a:ext cx="234711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prstClr val="white">
                    <a:lumMod val="50000"/>
                  </a:prstClr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28" name="27 Imagen" descr="6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625" y="5445125"/>
            <a:ext cx="105092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/>
          <p:nvPr/>
        </p:nvSpPr>
        <p:spPr>
          <a:xfrm>
            <a:off x="4211960" y="3861048"/>
            <a:ext cx="3405099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dirty="0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Difundiendo Poesía</a:t>
            </a:r>
          </a:p>
        </p:txBody>
      </p:sp>
    </p:spTree>
  </p:cSld>
  <p:clrMapOvr>
    <a:masterClrMapping/>
  </p:clrMapOvr>
  <p:transition spd="slow" advClick="0" advTm="31000">
    <p:fade/>
    <p:sndAc>
      <p:stSnd>
        <p:snd r:embed="rId2" name="204angelesydemonios,JoshuaBellHansZi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3000"/>
                            </p:stCondLst>
                            <p:childTnLst>
                              <p:par>
                                <p:cTn id="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2 Imagen" descr="starart.jpg"/>
          <p:cNvPicPr>
            <a:picLocks noChangeAspect="1"/>
          </p:cNvPicPr>
          <p:nvPr/>
        </p:nvPicPr>
        <p:blipFill>
          <a:blip r:embed="rId2" cstate="print"/>
          <a:srcRect l="3362" t="4851" r="3362" b="4851"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17 Imagen" descr="AnaRidzi134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836613"/>
            <a:ext cx="3671887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145"/>
            </a:avLst>
          </a:prstGeom>
          <a:solidFill>
            <a:schemeClr val="tx1">
              <a:lumMod val="50000"/>
            </a:schemeClr>
          </a:solidFill>
          <a:ln w="76200">
            <a:solidFill>
              <a:schemeClr val="bg1">
                <a:lumMod val="65000"/>
                <a:lumOff val="3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226033" y="476672"/>
            <a:ext cx="2222083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dirty="0">
                <a:solidFill>
                  <a:prstClr val="black"/>
                </a:solidFill>
                <a:latin typeface="Monotype Corsiva" pitchFamily="66" charset="0"/>
              </a:rPr>
              <a:t>Ya ni versos escribo, sólo queda</a:t>
            </a:r>
          </a:p>
          <a:p>
            <a:pPr algn="ctr">
              <a:defRPr/>
            </a:pPr>
            <a:r>
              <a:rPr lang="es-ES" sz="1400" dirty="0">
                <a:solidFill>
                  <a:prstClr val="black"/>
                </a:solidFill>
                <a:latin typeface="Monotype Corsiva" pitchFamily="66" charset="0"/>
              </a:rPr>
              <a:t>este soñar de lágrimas teñido,</a:t>
            </a:r>
          </a:p>
          <a:p>
            <a:pPr algn="ctr">
              <a:defRPr/>
            </a:pPr>
            <a:r>
              <a:rPr lang="es-ES" sz="1400" dirty="0">
                <a:solidFill>
                  <a:prstClr val="black"/>
                </a:solidFill>
                <a:latin typeface="Monotype Corsiva" pitchFamily="66" charset="0"/>
              </a:rPr>
              <a:t>y una queja distante en el olvido</a:t>
            </a:r>
          </a:p>
          <a:p>
            <a:pPr algn="ctr">
              <a:defRPr/>
            </a:pPr>
            <a:r>
              <a:rPr lang="es-ES" sz="1400" dirty="0">
                <a:solidFill>
                  <a:prstClr val="black"/>
                </a:solidFill>
                <a:latin typeface="Monotype Corsiva" pitchFamily="66" charset="0"/>
              </a:rPr>
              <a:t>azul lejano de tu voz de seda.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084168" y="1412776"/>
            <a:ext cx="2643672" cy="95410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dirty="0">
                <a:solidFill>
                  <a:prstClr val="black"/>
                </a:solidFill>
                <a:latin typeface="Monotype Corsiva" pitchFamily="66" charset="0"/>
              </a:rPr>
              <a:t>Amor no es, es algo que remeda</a:t>
            </a:r>
          </a:p>
          <a:p>
            <a:pPr algn="ctr">
              <a:defRPr/>
            </a:pPr>
            <a:r>
              <a:rPr lang="es-ES" sz="1400" dirty="0">
                <a:solidFill>
                  <a:prstClr val="black"/>
                </a:solidFill>
                <a:latin typeface="Monotype Corsiva" pitchFamily="66" charset="0"/>
              </a:rPr>
              <a:t>la desmembranza del rosal caído,</a:t>
            </a:r>
          </a:p>
          <a:p>
            <a:pPr algn="ctr">
              <a:defRPr/>
            </a:pPr>
            <a:r>
              <a:rPr lang="es-ES" sz="1400" dirty="0">
                <a:solidFill>
                  <a:prstClr val="black"/>
                </a:solidFill>
                <a:latin typeface="Monotype Corsiva" pitchFamily="66" charset="0"/>
              </a:rPr>
              <a:t>donde ya ni las sombras hacen nido,</a:t>
            </a:r>
          </a:p>
          <a:p>
            <a:pPr algn="ctr">
              <a:defRPr/>
            </a:pPr>
            <a:r>
              <a:rPr lang="es-ES" sz="1400" dirty="0">
                <a:solidFill>
                  <a:prstClr val="black"/>
                </a:solidFill>
                <a:latin typeface="Monotype Corsiva" pitchFamily="66" charset="0"/>
              </a:rPr>
              <a:t>ni el viento en rondas de cristal enreda.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3144117" y="3212976"/>
            <a:ext cx="2438488" cy="73866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dirty="0">
                <a:solidFill>
                  <a:prstClr val="white"/>
                </a:solidFill>
                <a:latin typeface="Monotype Corsiva" pitchFamily="66" charset="0"/>
              </a:rPr>
              <a:t>Algo que ayer fue lirio de mi fuente,</a:t>
            </a:r>
          </a:p>
          <a:p>
            <a:pPr algn="ctr">
              <a:defRPr/>
            </a:pPr>
            <a:r>
              <a:rPr lang="es-ES" sz="1400" dirty="0">
                <a:solidFill>
                  <a:prstClr val="white"/>
                </a:solidFill>
                <a:latin typeface="Monotype Corsiva" pitchFamily="66" charset="0"/>
              </a:rPr>
              <a:t>frescura de mi noche, y suavemente</a:t>
            </a:r>
          </a:p>
          <a:p>
            <a:pPr algn="ctr">
              <a:defRPr/>
            </a:pPr>
            <a:r>
              <a:rPr lang="es-ES" sz="1400" dirty="0">
                <a:solidFill>
                  <a:prstClr val="white"/>
                </a:solidFill>
                <a:latin typeface="Monotype Corsiva" pitchFamily="66" charset="0"/>
              </a:rPr>
              <a:t>luminar en mi senda florecida.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987824" y="3933056"/>
            <a:ext cx="2730235" cy="73866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dirty="0">
                <a:solidFill>
                  <a:prstClr val="white"/>
                </a:solidFill>
                <a:latin typeface="Monotype Corsiva" pitchFamily="66" charset="0"/>
              </a:rPr>
              <a:t>Algo que en mi agonía aún retengo,</a:t>
            </a:r>
          </a:p>
          <a:p>
            <a:pPr algn="ctr">
              <a:defRPr/>
            </a:pPr>
            <a:r>
              <a:rPr lang="es-ES" sz="1400" dirty="0">
                <a:solidFill>
                  <a:prstClr val="white"/>
                </a:solidFill>
                <a:latin typeface="Monotype Corsiva" pitchFamily="66" charset="0"/>
              </a:rPr>
              <a:t>porque es la única verdad que tengo</a:t>
            </a:r>
          </a:p>
          <a:p>
            <a:pPr algn="ctr">
              <a:defRPr/>
            </a:pPr>
            <a:r>
              <a:rPr lang="es-ES" sz="1400" dirty="0">
                <a:solidFill>
                  <a:prstClr val="white"/>
                </a:solidFill>
                <a:latin typeface="Monotype Corsiva" pitchFamily="66" charset="0"/>
              </a:rPr>
              <a:t>y no puedo arrancarla de mi vida.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7596188" y="6673850"/>
            <a:ext cx="1338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FF"/>
                </a:solidFill>
              </a:rPr>
              <a:t>……………</a:t>
            </a:r>
          </a:p>
        </p:txBody>
      </p:sp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5148263" y="6672263"/>
            <a:ext cx="2030412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FF"/>
                </a:solidFill>
              </a:rPr>
              <a:t>……………………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3779912" y="4653136"/>
            <a:ext cx="1140056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dirty="0">
                <a:solidFill>
                  <a:prstClr val="white"/>
                </a:solidFill>
                <a:latin typeface="Monotype Corsiva" pitchFamily="66" charset="0"/>
              </a:rPr>
              <a:t>Laura Victoria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3851920" y="3645024"/>
            <a:ext cx="98456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prstClr val="white">
                    <a:lumMod val="65000"/>
                  </a:prstClr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15" name="14 CuadroTexto">
            <a:hlinkClick r:id="rId4"/>
          </p:cNvPr>
          <p:cNvSpPr txBox="1"/>
          <p:nvPr/>
        </p:nvSpPr>
        <p:spPr>
          <a:xfrm>
            <a:off x="3491880" y="4581128"/>
            <a:ext cx="1622560" cy="338554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dirty="0">
                <a:solidFill>
                  <a:prstClr val="white">
                    <a:lumMod val="65000"/>
                  </a:prstClr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1403648" y="6165304"/>
            <a:ext cx="750526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200" dirty="0">
                <a:solidFill>
                  <a:prstClr val="white">
                    <a:lumMod val="85000"/>
                  </a:prstClr>
                </a:solidFill>
                <a:latin typeface="Monotype Corsiva" pitchFamily="66" charset="0"/>
              </a:rPr>
              <a:t>Ana Ridzi</a:t>
            </a:r>
          </a:p>
        </p:txBody>
      </p:sp>
      <p:sp>
        <p:nvSpPr>
          <p:cNvPr id="17" name="16 Marco"/>
          <p:cNvSpPr/>
          <p:nvPr/>
        </p:nvSpPr>
        <p:spPr>
          <a:xfrm>
            <a:off x="323528" y="332656"/>
            <a:ext cx="8496944" cy="6192688"/>
          </a:xfrm>
          <a:prstGeom prst="frame">
            <a:avLst>
              <a:gd name="adj1" fmla="val 632"/>
            </a:avLst>
          </a:prstGeom>
          <a:solidFill>
            <a:srgbClr val="FF4545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415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3357563"/>
          </a:xfrm>
          <a:prstGeom prst="rect">
            <a:avLst/>
          </a:prstGeom>
          <a:solidFill>
            <a:schemeClr val="tx1">
              <a:lumMod val="65000"/>
            </a:schemeClr>
          </a:solidFill>
          <a:ln w="76200">
            <a:solidFill>
              <a:schemeClr val="tx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357563"/>
            <a:ext cx="9144000" cy="3500437"/>
          </a:xfrm>
          <a:prstGeom prst="rect">
            <a:avLst/>
          </a:prstGeom>
          <a:solidFill>
            <a:schemeClr val="tx1">
              <a:lumMod val="65000"/>
            </a:schemeClr>
          </a:solidFill>
          <a:ln w="76200">
            <a:solidFill>
              <a:schemeClr val="tx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1" name="20 CuadroTexto">
            <a:hlinkClick r:id="" action="ppaction://hlinkshowjump?jump=endshow"/>
          </p:cNvPr>
          <p:cNvSpPr txBox="1"/>
          <p:nvPr/>
        </p:nvSpPr>
        <p:spPr>
          <a:xfrm>
            <a:off x="8028384" y="5877272"/>
            <a:ext cx="774571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dirty="0">
                <a:solidFill>
                  <a:schemeClr val="tx1">
                    <a:lumMod val="50000"/>
                  </a:schemeClr>
                </a:solidFill>
                <a:effectLst>
                  <a:outerShdw blurRad="50800" dist="889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Fin</a:t>
            </a:r>
          </a:p>
        </p:txBody>
      </p:sp>
      <p:sp>
        <p:nvSpPr>
          <p:cNvPr id="22" name="21 CuadroTexto">
            <a:hlinkClick r:id="rId4"/>
          </p:cNvPr>
          <p:cNvSpPr txBox="1"/>
          <p:nvPr/>
        </p:nvSpPr>
        <p:spPr>
          <a:xfrm>
            <a:off x="3491880" y="4941168"/>
            <a:ext cx="1973617" cy="400110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dirty="0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3491880" y="4221088"/>
            <a:ext cx="1734770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dirty="0" err="1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Tube</a:t>
            </a:r>
            <a:r>
              <a:rPr lang="es-ES" sz="2000" dirty="0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 . Ana </a:t>
            </a:r>
            <a:r>
              <a:rPr lang="es-ES" sz="2000" dirty="0" err="1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Ridzi</a:t>
            </a:r>
            <a:endParaRPr lang="es-ES" sz="2000" dirty="0">
              <a:solidFill>
                <a:schemeClr val="tx1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2051720" y="3717032"/>
            <a:ext cx="5123518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dirty="0" err="1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Musica.Angeles</a:t>
            </a:r>
            <a:r>
              <a:rPr lang="es-ES" sz="2000" dirty="0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 y Demonios Joshua Bell-Hans </a:t>
            </a:r>
            <a:r>
              <a:rPr lang="es-ES" sz="2000" dirty="0" err="1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Zimmer</a:t>
            </a:r>
            <a:endParaRPr lang="es-ES" sz="2000" dirty="0">
              <a:solidFill>
                <a:schemeClr val="tx1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8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80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000"/>
                            </p:stCondLst>
                            <p:childTnLst>
                              <p:par>
                                <p:cTn id="4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9000"/>
                            </p:stCondLst>
                            <p:childTnLst>
                              <p:par>
                                <p:cTn id="5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1000"/>
                            </p:stCondLst>
                            <p:childTnLst>
                              <p:par>
                                <p:cTn id="60" presetID="16" presetClass="entr" presetSubtype="2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0"/>
                            </p:stCondLst>
                            <p:childTnLst>
                              <p:par>
                                <p:cTn id="7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3000"/>
                            </p:stCondLst>
                            <p:childTnLst>
                              <p:par>
                                <p:cTn id="7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6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1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61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61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61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158</Words>
  <Application>Microsoft Office PowerPoint</Application>
  <PresentationFormat>Presentación en pantalla (4:3)</PresentationFormat>
  <Paragraphs>34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</vt:i4>
      </vt:variant>
    </vt:vector>
  </HeadingPairs>
  <TitlesOfParts>
    <vt:vector size="10" baseType="lpstr">
      <vt:lpstr>Arial</vt:lpstr>
      <vt:lpstr>Calibri</vt:lpstr>
      <vt:lpstr>Kristen ITC</vt:lpstr>
      <vt:lpstr>1_Tema de Office</vt:lpstr>
      <vt:lpstr>2_Tema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noesamor</dc:title>
  <dc:subject>Laura Victoria</dc:subject>
  <dc:creator>Mar</dc:creator>
  <cp:keywords>poema</cp:keywords>
  <cp:lastModifiedBy>Mar</cp:lastModifiedBy>
  <cp:revision>10</cp:revision>
  <dcterms:created xsi:type="dcterms:W3CDTF">2016-03-28T11:25:14Z</dcterms:created>
  <dcterms:modified xsi:type="dcterms:W3CDTF">2016-03-29T20:36:31Z</dcterms:modified>
</cp:coreProperties>
</file>