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andara" panose="020E0502030303020204" pitchFamily="34" charset="0"/>
      <p:regular r:id="rId10"/>
      <p:bold r:id="rId11"/>
      <p:italic r:id="rId12"/>
      <p:boldItalic r:id="rId13"/>
    </p:embeddedFont>
    <p:embeddedFont>
      <p:font typeface="Fiolex Girls" panose="020B0603050302020204" pitchFamily="34" charset="0"/>
      <p:regular r:id="rId14"/>
    </p:embeddedFont>
    <p:embeddedFont>
      <p:font typeface="Kristen ITC" panose="03050502040202030202" pitchFamily="66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khi+EQdN1FeY7Wl4Yy9Lw==" hashData="Alj6goX478+3ijO2OM0YxPTkB5BrFS4srQBBd5+fAnOfYYAOmEUwIAwXdD1GU/66BCfTLGHK7pis2GizSUJ0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>
      <p:cViewPr varScale="1">
        <p:scale>
          <a:sx n="72" d="100"/>
          <a:sy n="72" d="100"/>
        </p:scale>
        <p:origin x="91" y="3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053C50-F68D-4DBD-8531-4408D44051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A31A932-C025-458D-9424-68E0B045C0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5C369E-E844-4A7E-914E-9CE5BEFCE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E238B0-CBEF-4E1A-85DB-0A3E6103A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CE84CA-1ACF-4AA7-A4A0-008EF70AD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1485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89A2E5-0B5B-414F-AFCA-1CF8D93C8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9E5B37-FE27-4256-91FF-1B22B7A92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9EE781-BD5F-4A83-9358-87EAF0F09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7683C9-7EAE-411A-A036-F3291A388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DC7CB6-A58E-4F9C-8CAE-92A3B705C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04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ED81A5-7617-4DA2-92FB-C9FAB8D03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ED35880-E2DC-4884-89AB-F51F70C48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8C66CC-3A93-4401-93CE-9DDFFA8F0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C46F37-67DE-4548-8FF3-9D0C24361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22C8AE-A489-4BA2-9E4E-6FA81673E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0227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706AD7-D192-46ED-AFAE-9ADB05AEF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FD7A42-E7B5-4D75-B0B4-505ECB2546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91B980-5A6C-4A1F-AECE-80B77AC80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A13BB12-65CB-4E33-AF19-103E6F00B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BEEBC53-D0F5-47EE-84C2-146D93276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62939A7-14B0-4100-AC4C-443C9EF46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093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F32A81-BD24-4396-8DCA-A09F2F714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59DC23-A120-4D46-A002-CADEA8AC8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2492C21-3955-49FA-A349-CDF241B8EB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B5D63A0-6A7B-4BE3-8EB6-295C169EA7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44E3469-BC35-4510-B290-A5CB0C250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7EEA38D-D957-4707-A621-2176A7BE1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696B1DE-D1CF-45A2-9EE6-25DDAF607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5422BCF-F10E-46B5-A4C8-10B860C8C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802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9F6696-1CB5-42C2-BCFC-7E1B23EDC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7C201BB-6BF0-46ED-A42A-64B7DAF7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A2CDCE6-E447-432F-A86A-150B44AFA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BA89EA9-1FE0-4722-807A-A93CFFCAA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4449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C9EA2AC-9E04-4EB3-A7E8-884C43A58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35F220-0A92-4CF7-9219-71EDA83EE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325EB7-8091-4166-92D0-3BF058E20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0713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AF8371-DACF-4333-AC2D-B8B30B982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3B5BC5-4CC9-4CA3-A4BA-16DBB9264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2F5019-1CAD-4B30-A2EE-E1F6747AD3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424387-24E3-492B-8B99-0BD91353E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695F90-DB33-4A53-8E45-70278FB5A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6A90D4-C4AC-40D8-8C7C-98C43A26A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3774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CE990F-E2C0-4C29-9A4F-13328BA6D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18EA7AB-F001-425F-8149-B51AA08D97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2994129-C71D-4059-9B87-C67C63D73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B5DBE7-1B42-4A5E-8AD3-1C469D7C3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85AD325-9C56-400A-85C0-40D652E1D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F19B9E6-09DE-441C-8B81-70D712A1D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7265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C15EFA-D09E-4930-B4A8-E74995FA6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000FB7D-D8AB-4496-BD75-5FD4B80EA5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6FEFAC2-9740-464C-9239-E6DCA0103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CACB48-1DB0-404B-A7A3-4F2BCA88E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5F7E32-0D1B-426B-8D0D-CF77570F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8907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F58CC89-A369-4FAD-9947-AF2326DAF3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27E4D97-6040-4DA2-A5AC-15A7F5D0ED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9743DD-79C1-47AA-B93F-1A7DC0E1A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1E7F92-C13E-42A5-895B-7AA6B09E0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02D082-EEEA-4799-8623-1F22B419B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521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623948C-FDD3-4976-B9E5-603FCE0D7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AB7D4C-7F58-4EAB-BBF5-21586F92C9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4BBFBD-1035-4895-99D1-7C9C7685F1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391B3-A66D-463D-8916-70674543725D}" type="datetimeFigureOut">
              <a:rPr lang="en-CA" smtClean="0"/>
              <a:t>2020-02-11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9B162E-66DE-4EB1-B3E2-5D2848334A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0A5B57-BC52-4B83-B9A2-0EA507B0AD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C0F07-8D17-4931-935A-FEDECBF68D4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4605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jp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n 43" descr="Imagen que contiene dibujo&#10;&#10;Descripción generada automáticamente">
            <a:extLst>
              <a:ext uri="{FF2B5EF4-FFF2-40B4-BE49-F238E27FC236}">
                <a16:creationId xmlns:a16="http://schemas.microsoft.com/office/drawing/2014/main" id="{A2FCB913-E45C-45BA-993F-036DBF7214D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Imagen 47">
            <a:extLst>
              <a:ext uri="{FF2B5EF4-FFF2-40B4-BE49-F238E27FC236}">
                <a16:creationId xmlns:a16="http://schemas.microsoft.com/office/drawing/2014/main" id="{570BE7D4-7F41-40D8-BE66-975AE4BD21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954" y="370703"/>
            <a:ext cx="11165327" cy="5449072"/>
          </a:xfrm>
          <a:prstGeom prst="rect">
            <a:avLst/>
          </a:prstGeom>
        </p:spPr>
      </p:pic>
      <p:sp>
        <p:nvSpPr>
          <p:cNvPr id="58" name="CuadroTexto 57">
            <a:extLst>
              <a:ext uri="{FF2B5EF4-FFF2-40B4-BE49-F238E27FC236}">
                <a16:creationId xmlns:a16="http://schemas.microsoft.com/office/drawing/2014/main" id="{D4B4607B-19E2-4309-B5C0-86AB644E9CF1}"/>
              </a:ext>
            </a:extLst>
          </p:cNvPr>
          <p:cNvSpPr txBox="1"/>
          <p:nvPr/>
        </p:nvSpPr>
        <p:spPr>
          <a:xfrm>
            <a:off x="4028448" y="2334899"/>
            <a:ext cx="335380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Era un tiempo de duda permanente,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con tocado de angustia y de profundo,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cuando apenas tus ojos transparentes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delineaban las formas de este mundo...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762195C7-9528-4A38-9A33-B1B86C9B4D7E}"/>
              </a:ext>
            </a:extLst>
          </p:cNvPr>
          <p:cNvSpPr txBox="1"/>
          <p:nvPr/>
        </p:nvSpPr>
        <p:spPr>
          <a:xfrm>
            <a:off x="3994844" y="3412231"/>
            <a:ext cx="31822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Y no echaste postigo a tu ventana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ni al constante murmullo de la gente;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no apuraste el reloj esa mañana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que a tu vida llegué por accidente.</a:t>
            </a:r>
          </a:p>
        </p:txBody>
      </p:sp>
      <p:pic>
        <p:nvPicPr>
          <p:cNvPr id="8" name="Imagen 7" descr="Mujer con vestido amarillo&#10;&#10;Descripción generada automáticamente">
            <a:extLst>
              <a:ext uri="{FF2B5EF4-FFF2-40B4-BE49-F238E27FC236}">
                <a16:creationId xmlns:a16="http://schemas.microsoft.com/office/drawing/2014/main" id="{B7EE7915-B513-447E-8568-37355F99315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6648" y="1581712"/>
            <a:ext cx="2947379" cy="534372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3CC4D93-12E0-4F0C-A432-A8D2DF597C66}"/>
              </a:ext>
            </a:extLst>
          </p:cNvPr>
          <p:cNvSpPr txBox="1"/>
          <p:nvPr/>
        </p:nvSpPr>
        <p:spPr>
          <a:xfrm>
            <a:off x="4066434" y="2345282"/>
            <a:ext cx="35621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Y fue tiempo de hacer el mismo techo,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de trocar cada ""yo"" por un ""nosotros"",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de ganar, pliegue a pliegue, nuestro lecho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y abarcar otro a uno y uno a otro.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702676B-0315-4C7B-BD66-F4570C1895B3}"/>
              </a:ext>
            </a:extLst>
          </p:cNvPr>
          <p:cNvSpPr txBox="1"/>
          <p:nvPr/>
        </p:nvSpPr>
        <p:spPr>
          <a:xfrm>
            <a:off x="4019024" y="3428999"/>
            <a:ext cx="33842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Hoy es tiempo de amar al mismo tiempo,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con la misma ilusión, la misma estrella,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de sembrarnos de amor cada momento,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por la huella que vaga nuestra huella.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AD5C56C-B5BC-4306-B4D3-65F521405336}"/>
              </a:ext>
            </a:extLst>
          </p:cNvPr>
          <p:cNvSpPr txBox="1"/>
          <p:nvPr/>
        </p:nvSpPr>
        <p:spPr>
          <a:xfrm>
            <a:off x="4763771" y="1676718"/>
            <a:ext cx="1560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333300"/>
                </a:solidFill>
                <a:latin typeface="Fiolex Girls" panose="020B0603050302020204" pitchFamily="34" charset="0"/>
              </a:rPr>
              <a:t>Amor Mio</a:t>
            </a:r>
            <a:endParaRPr lang="en-CA" sz="3200" dirty="0">
              <a:solidFill>
                <a:srgbClr val="333300"/>
              </a:solidFill>
              <a:latin typeface="Fiolex Girls" panose="020B06030503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C1818A8-D242-4D65-95C7-E4467D234A2E}"/>
              </a:ext>
            </a:extLst>
          </p:cNvPr>
          <p:cNvSpPr txBox="1"/>
          <p:nvPr/>
        </p:nvSpPr>
        <p:spPr>
          <a:xfrm>
            <a:off x="5647135" y="4051513"/>
            <a:ext cx="12554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>
                <a:solidFill>
                  <a:srgbClr val="333300"/>
                </a:solidFill>
                <a:latin typeface="Candara" panose="020E0502030303020204" pitchFamily="34" charset="0"/>
              </a:rPr>
              <a:t>Alberto Cortez</a:t>
            </a:r>
            <a:endParaRPr lang="en-CA" sz="1400" i="1" dirty="0">
              <a:solidFill>
                <a:srgbClr val="333300"/>
              </a:solidFill>
              <a:latin typeface="Candara" panose="020E0502030303020204" pitchFamily="34" charset="0"/>
            </a:endParaRPr>
          </a:p>
        </p:txBody>
      </p:sp>
      <p:pic>
        <p:nvPicPr>
          <p:cNvPr id="17" name="Imagen 16" descr="Flor de color rosa&#10;&#10;Descripción generada automáticamente">
            <a:extLst>
              <a:ext uri="{FF2B5EF4-FFF2-40B4-BE49-F238E27FC236}">
                <a16:creationId xmlns:a16="http://schemas.microsoft.com/office/drawing/2014/main" id="{7CA2487E-BC6E-48EF-9FCE-8A94A9AADE2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alphaModFix amt="8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47" y="2645279"/>
            <a:ext cx="3040377" cy="3063529"/>
          </a:xfrm>
          <a:prstGeom prst="rect">
            <a:avLst/>
          </a:prstGeom>
          <a:effectLst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B033754-C701-476F-9A0F-A4857E564341}"/>
              </a:ext>
            </a:extLst>
          </p:cNvPr>
          <p:cNvSpPr txBox="1"/>
          <p:nvPr/>
        </p:nvSpPr>
        <p:spPr>
          <a:xfrm>
            <a:off x="4106189" y="2633562"/>
            <a:ext cx="2839239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¡Amor mío, sueño mío, canto mío,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verbo mío, llanto mío,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faro mío, surco mío, vuelo mío...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viento mío, leño mío, norte mío...</a:t>
            </a:r>
          </a:p>
          <a:p>
            <a:r>
              <a:rPr lang="es-ES" sz="1500" i="1" dirty="0">
                <a:solidFill>
                  <a:srgbClr val="333300"/>
                </a:solidFill>
                <a:latin typeface="Candara" panose="020E0502030303020204" pitchFamily="34" charset="0"/>
              </a:rPr>
              <a:t>amor mío!."</a:t>
            </a:r>
          </a:p>
        </p:txBody>
      </p:sp>
      <p:pic>
        <p:nvPicPr>
          <p:cNvPr id="12" name="Imagen 11" descr="Un florero con flores&#10;&#10;Descripción generada automáticamente">
            <a:extLst>
              <a:ext uri="{FF2B5EF4-FFF2-40B4-BE49-F238E27FC236}">
                <a16:creationId xmlns:a16="http://schemas.microsoft.com/office/drawing/2014/main" id="{FD7421DF-26BC-4F10-BC3A-37C3CE5D54A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alphaModFix amt="8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453" y="2723788"/>
            <a:ext cx="3065951" cy="2652904"/>
          </a:xfrm>
          <a:prstGeom prst="rect">
            <a:avLst/>
          </a:prstGeom>
          <a:effectLst/>
        </p:spPr>
      </p:pic>
      <p:pic>
        <p:nvPicPr>
          <p:cNvPr id="15" name="Imagen 14" descr="Un florero con flores&#10;&#10;Descripción generada automáticamente">
            <a:extLst>
              <a:ext uri="{FF2B5EF4-FFF2-40B4-BE49-F238E27FC236}">
                <a16:creationId xmlns:a16="http://schemas.microsoft.com/office/drawing/2014/main" id="{F65E2C4C-FE92-4B6E-B853-EC6425B618A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alphaModFix amt="8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21" y="2345282"/>
            <a:ext cx="2861631" cy="3077194"/>
          </a:xfrm>
          <a:prstGeom prst="rect">
            <a:avLst/>
          </a:prstGeom>
          <a:effectLst/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4A42698-0340-4DB7-BB04-8A2DF1A31C1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850532" y="2543498"/>
            <a:ext cx="6884962" cy="1797969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D809810-7EC8-4413-B062-D990708937B4}"/>
              </a:ext>
            </a:extLst>
          </p:cNvPr>
          <p:cNvSpPr txBox="1"/>
          <p:nvPr/>
        </p:nvSpPr>
        <p:spPr>
          <a:xfrm>
            <a:off x="1345362" y="6413190"/>
            <a:ext cx="51839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i="1" dirty="0">
                <a:solidFill>
                  <a:srgbClr val="333300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200" dirty="0">
              <a:solidFill>
                <a:srgbClr val="33330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35E782B-367D-4355-BF8F-E04416C9516F}"/>
              </a:ext>
            </a:extLst>
          </p:cNvPr>
          <p:cNvSpPr txBox="1"/>
          <p:nvPr/>
        </p:nvSpPr>
        <p:spPr>
          <a:xfrm>
            <a:off x="3852123" y="4761139"/>
            <a:ext cx="280237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400" dirty="0">
                <a:solidFill>
                  <a:srgbClr val="333300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pic>
        <p:nvPicPr>
          <p:cNvPr id="18" name="Imagen 17" descr="Imagen que contiene alimentos&#10;&#10;Descripción generada automáticamente">
            <a:extLst>
              <a:ext uri="{FF2B5EF4-FFF2-40B4-BE49-F238E27FC236}">
                <a16:creationId xmlns:a16="http://schemas.microsoft.com/office/drawing/2014/main" id="{CE3F0A24-3216-441E-AFC2-759677D3267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3127" y="-26964"/>
            <a:ext cx="12463034" cy="6952404"/>
          </a:xfrm>
          <a:prstGeom prst="rect">
            <a:avLst/>
          </a:prstGeom>
        </p:spPr>
      </p:pic>
      <p:pic>
        <p:nvPicPr>
          <p:cNvPr id="10" name="Imagen 9" descr="Imagen que contiene alimentos&#10;&#10;Descripción generada automáticamente">
            <a:extLst>
              <a:ext uri="{FF2B5EF4-FFF2-40B4-BE49-F238E27FC236}">
                <a16:creationId xmlns:a16="http://schemas.microsoft.com/office/drawing/2014/main" id="{BE480AC1-D8CD-4FB5-9470-22EEA6E199D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3126" y="-6650"/>
            <a:ext cx="12749554" cy="693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66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">
        <p:fade/>
        <p:sndAc>
          <p:stSnd loop="1">
            <p:snd r:embed="rId2" name="ERNESTO CORTAZAR-Amazed By Beauty.wav"/>
          </p:stSnd>
        </p:sndAc>
      </p:transition>
    </mc:Choice>
    <mc:Fallback>
      <p:transition advTm="1000">
        <p:fade/>
        <p:sndAc>
          <p:stSnd loop="1">
            <p:snd r:embed="rId2" name="ERNESTO CORTAZAR-Amazed By Beau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5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7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4500"/>
                            </p:stCondLst>
                            <p:childTnLst>
                              <p:par>
                                <p:cTn id="70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21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8" grpId="1"/>
      <p:bldP spid="59" grpId="0"/>
      <p:bldP spid="59" grpId="1"/>
      <p:bldP spid="5" grpId="0"/>
      <p:bldP spid="5" grpId="1"/>
      <p:bldP spid="2" grpId="0"/>
      <p:bldP spid="2" grpId="1"/>
      <p:bldP spid="6" grpId="0"/>
      <p:bldP spid="7" grpId="0"/>
      <p:bldP spid="7" grpId="1"/>
      <p:bldP spid="3" grpId="0"/>
      <p:bldP spid="3" grpId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60DDCCD-D346-40F4-93B6-391A76C8A1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240E425-AF04-406E-8BCE-BD8D542BF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E1071BF-A003-4A4A-B141-F3A6577B2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94A7825-AD11-467B-B6BA-4A9A56B55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B73C84D-AB21-4B6D-B704-9ACADCC038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7E580E9-D837-468B-9FDC-6F9F103FE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B65669F-300E-41E8-8AC2-8AD16ADA7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EE47BBB-46EE-4735-933B-692519D8F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A6D1DAA-5A65-4C31-BDBB-07D85BAE0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BA14FF0-51E5-4EFD-9C69-63D72F7DA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993BE78-5A68-4665-B105-A0BDFF446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31948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350</TotalTime>
  <Words>210</Words>
  <Application>Microsoft Office PowerPoint</Application>
  <PresentationFormat>Panorámica</PresentationFormat>
  <Paragraphs>27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Calibri</vt:lpstr>
      <vt:lpstr>Arial</vt:lpstr>
      <vt:lpstr>Fiolex Girls</vt:lpstr>
      <vt:lpstr>Candara</vt:lpstr>
      <vt:lpstr>Calibri Light</vt:lpstr>
      <vt:lpstr>Kristen ITC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56</cp:revision>
  <dcterms:created xsi:type="dcterms:W3CDTF">2020-02-06T19:53:51Z</dcterms:created>
  <dcterms:modified xsi:type="dcterms:W3CDTF">2020-02-11T20:58:00Z</dcterms:modified>
</cp:coreProperties>
</file>