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mbria" pitchFamily="18" charset="0"/>
      <p:regular r:id="rId4"/>
      <p:bold r:id="rId5"/>
      <p:italic r:id="rId6"/>
      <p:boldItalic r:id="rId7"/>
    </p:embeddedFont>
    <p:embeddedFont>
      <p:font typeface="AnnabelleMatineeNF" pitchFamily="2" charset="0"/>
      <p:regular r:id="rId8"/>
    </p:embeddedFont>
    <p:embeddedFont>
      <p:font typeface="Edwardian Script ITC" pitchFamily="66" charset="0"/>
      <p:regular r:id="rId9"/>
    </p:embeddedFont>
    <p:embeddedFont>
      <p:font typeface="Kristen ITC" pitchFamily="66" charset="0"/>
      <p:regular r:id="rId10"/>
    </p:embeddedFont>
  </p:embeddedFontLst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eCJUkAnc9FS+rPb0VxwGQ==" hashData="4Uz2ZhYHvO5McLjSwzjK3kXXRc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DCBD"/>
    <a:srgbClr val="F9FECA"/>
    <a:srgbClr val="534821"/>
    <a:srgbClr val="76672E"/>
    <a:srgbClr val="FFFFEB"/>
    <a:srgbClr val="F2F2F2"/>
    <a:srgbClr val="9A4B0A"/>
    <a:srgbClr val="F4EDE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DFB1CB-6E65-41C4-8B17-00F93E56A295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F2DAD-8969-4E6B-803D-8A1AF2A4D9CC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18A11-58FB-4473-A1C9-D36E6DF030B0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790AD-204F-49A1-AB99-346111558EBD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461B8-327C-4DF1-89A0-AA4C9345E267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519CE-F22E-48BD-9FFC-368057749B65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ECE3A-441E-4A55-BB64-BDCDB921DF48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03945-06B1-4B33-AA21-3C2D4A014708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A4033-2ECD-47AE-8F8A-7FD6DA23B6FD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50CC32-96BC-4119-84A3-42D58060A8D3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A71FC-B926-4824-B8AD-46E2C692AF2E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modificar el estilo de texto del patrón</a:t>
            </a:r>
          </a:p>
          <a:p>
            <a:pPr lvl="1"/>
            <a:r>
              <a:rPr lang="en-CA" smtClean="0"/>
              <a:t>Segundo nivel</a:t>
            </a:r>
          </a:p>
          <a:p>
            <a:pPr lvl="2"/>
            <a:r>
              <a:rPr lang="en-CA" smtClean="0"/>
              <a:t>Tercer nivel</a:t>
            </a:r>
          </a:p>
          <a:p>
            <a:pPr lvl="3"/>
            <a:r>
              <a:rPr lang="en-CA" smtClean="0"/>
              <a:t>Cuarto nivel</a:t>
            </a:r>
          </a:p>
          <a:p>
            <a:pPr lvl="4"/>
            <a:r>
              <a:rPr lang="en-CA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4C75ED09-408A-44E0-9B6B-FCAE939556B6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4B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5"/>
          <p:cNvSpPr>
            <a:spLocks noChangeArrowheads="1"/>
          </p:cNvSpPr>
          <p:nvPr/>
        </p:nvSpPr>
        <p:spPr bwMode="auto">
          <a:xfrm>
            <a:off x="250825" y="333375"/>
            <a:ext cx="8642350" cy="6524625"/>
          </a:xfrm>
          <a:prstGeom prst="rect">
            <a:avLst/>
          </a:prstGeom>
          <a:solidFill>
            <a:srgbClr val="F4EDE8"/>
          </a:solidFill>
          <a:ln w="25400">
            <a:solidFill>
              <a:srgbClr val="53482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859338" y="4292600"/>
            <a:ext cx="25669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Era un tiempo de duda permanente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con tocado de angustia y de profundo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cuando apenas tus ojos transparentes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delineaban las formas de este mundo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4427538" y="4724400"/>
            <a:ext cx="3443287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dirty="0">
                <a:solidFill>
                  <a:srgbClr val="534821"/>
                </a:solidFill>
                <a:latin typeface="AnnabelleMatineeNF" pitchFamily="2" charset="0"/>
              </a:rPr>
              <a:t>Amor Mio</a:t>
            </a:r>
            <a:endParaRPr lang="en-CA" sz="4800" dirty="0">
              <a:solidFill>
                <a:srgbClr val="534821"/>
              </a:solidFill>
              <a:latin typeface="AnnabelleMatineeNF" pitchFamily="2" charset="0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5076056" y="5517232"/>
            <a:ext cx="2444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534821"/>
                </a:solidFill>
                <a:latin typeface="AnnabelleMatineeNF" pitchFamily="2" charset="0"/>
              </a:rPr>
              <a:t>Alberto Cortez</a:t>
            </a:r>
            <a:endParaRPr lang="en-CA" sz="2400" i="1" dirty="0">
              <a:solidFill>
                <a:srgbClr val="534821"/>
              </a:solidFill>
              <a:latin typeface="AnnabelleMatineeNF" pitchFamily="2" charset="0"/>
            </a:endParaRP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4859338" y="5249863"/>
            <a:ext cx="24971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Y no echaste postigo a tu ventana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ni al constante murmullo de la gente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no apuraste el reloj esa mañana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que a tu vida llegué por accidente</a:t>
            </a:r>
          </a:p>
        </p:txBody>
      </p:sp>
      <p:pic>
        <p:nvPicPr>
          <p:cNvPr id="3079" name="Picture 38" descr="19390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836613"/>
            <a:ext cx="4064000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1" name="Picture 39" descr="un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638" y="836613"/>
            <a:ext cx="4032250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3" name="Picture 41" descr="uno arbol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638" y="836613"/>
            <a:ext cx="406400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4932363" y="4292600"/>
            <a:ext cx="2800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Y fue tiempo de hacer el mismo techo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de trocar cada "yo" por un "nosotros"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de ganar, pliegue a pliegue, nuestro lecho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y abarcar otro a uno y uno a otro</a:t>
            </a:r>
          </a:p>
        </p:txBody>
      </p:sp>
      <p:pic>
        <p:nvPicPr>
          <p:cNvPr id="3118" name="Picture 46" descr="uno arboles C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638" y="836613"/>
            <a:ext cx="410527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9" name="Text Box 47"/>
          <p:cNvSpPr txBox="1">
            <a:spLocks noChangeArrowheads="1"/>
          </p:cNvSpPr>
          <p:nvPr/>
        </p:nvSpPr>
        <p:spPr bwMode="auto">
          <a:xfrm>
            <a:off x="4932363" y="5300663"/>
            <a:ext cx="27193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Hoy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es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tiempo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de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amar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al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mismo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tiempo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/>
            </a:r>
            <a:br>
              <a:rPr lang="en-CA" sz="1200" i="1" dirty="0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con la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misma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ilusión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, la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misma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estrella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/>
            </a:r>
            <a:br>
              <a:rPr lang="en-CA" sz="1200" i="1" dirty="0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de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sembrarnos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de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amor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cada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momento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/>
            </a:r>
            <a:br>
              <a:rPr lang="en-CA" sz="1200" i="1" dirty="0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por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la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huella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que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vaga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nuestra</a:t>
            </a:r>
            <a:r>
              <a:rPr lang="en-CA" sz="1200" i="1" dirty="0">
                <a:solidFill>
                  <a:srgbClr val="534821"/>
                </a:solidFill>
                <a:latin typeface="Cambria" pitchFamily="18" charset="0"/>
              </a:rPr>
              <a:t> </a:t>
            </a:r>
            <a:r>
              <a:rPr lang="en-CA" sz="1200" i="1" dirty="0" err="1">
                <a:solidFill>
                  <a:srgbClr val="534821"/>
                </a:solidFill>
                <a:latin typeface="Cambria" pitchFamily="18" charset="0"/>
              </a:rPr>
              <a:t>huella</a:t>
            </a:r>
            <a:endParaRPr lang="en-CA" sz="1200" i="1" dirty="0">
              <a:solidFill>
                <a:srgbClr val="534821"/>
              </a:solidFill>
              <a:latin typeface="Cambria" pitchFamily="18" charset="0"/>
            </a:endParaRPr>
          </a:p>
        </p:txBody>
      </p:sp>
      <p:sp>
        <p:nvSpPr>
          <p:cNvPr id="3085" name="Rectangle 48"/>
          <p:cNvSpPr>
            <a:spLocks noChangeArrowheads="1"/>
          </p:cNvSpPr>
          <p:nvPr/>
        </p:nvSpPr>
        <p:spPr bwMode="auto">
          <a:xfrm>
            <a:off x="468313" y="549275"/>
            <a:ext cx="8207375" cy="6308725"/>
          </a:xfrm>
          <a:prstGeom prst="rect">
            <a:avLst/>
          </a:prstGeom>
          <a:noFill/>
          <a:ln w="57150" cmpd="thickThin">
            <a:solidFill>
              <a:srgbClr val="53482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21" name="Text Box 49"/>
          <p:cNvSpPr txBox="1">
            <a:spLocks noChangeArrowheads="1"/>
          </p:cNvSpPr>
          <p:nvPr/>
        </p:nvSpPr>
        <p:spPr bwMode="auto">
          <a:xfrm>
            <a:off x="5076825" y="4652963"/>
            <a:ext cx="225425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>
                <a:solidFill>
                  <a:srgbClr val="534821"/>
                </a:solidFill>
                <a:latin typeface="Cambria" pitchFamily="18" charset="0"/>
              </a:rPr>
              <a:t>¡</a:t>
            </a: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Amor mío, sueño mío, canto mío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verbo mío, llanto mío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faro mío, surco mío, vuelo mío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viento mío, leño mío, norte mío</a:t>
            </a:r>
            <a:br>
              <a:rPr lang="en-CA" sz="1200" i="1">
                <a:solidFill>
                  <a:srgbClr val="534821"/>
                </a:solidFill>
                <a:latin typeface="Cambria" pitchFamily="18" charset="0"/>
              </a:rPr>
            </a:br>
            <a:r>
              <a:rPr lang="en-CA" sz="1200" i="1">
                <a:solidFill>
                  <a:srgbClr val="534821"/>
                </a:solidFill>
                <a:latin typeface="Cambria" pitchFamily="18" charset="0"/>
              </a:rPr>
              <a:t>amor mío!</a:t>
            </a:r>
          </a:p>
        </p:txBody>
      </p:sp>
      <p:sp>
        <p:nvSpPr>
          <p:cNvPr id="3125" name="Text Box 53"/>
          <p:cNvSpPr txBox="1">
            <a:spLocks noChangeArrowheads="1"/>
          </p:cNvSpPr>
          <p:nvPr/>
        </p:nvSpPr>
        <p:spPr bwMode="auto">
          <a:xfrm>
            <a:off x="5003800" y="4508500"/>
            <a:ext cx="26162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rgbClr val="534821"/>
                </a:solidFill>
                <a:latin typeface="Edwardian Script ITC" pitchFamily="66" charset="0"/>
              </a:rPr>
              <a:t>Ines…</a:t>
            </a:r>
          </a:p>
          <a:p>
            <a:r>
              <a:rPr lang="en-US" sz="3600" dirty="0" err="1">
                <a:solidFill>
                  <a:srgbClr val="534821"/>
                </a:solidFill>
                <a:latin typeface="Edwardian Script ITC" pitchFamily="66" charset="0"/>
              </a:rPr>
              <a:t>Difundiendo</a:t>
            </a:r>
            <a:r>
              <a:rPr lang="en-US" sz="3600" dirty="0">
                <a:solidFill>
                  <a:srgbClr val="534821"/>
                </a:solidFill>
                <a:latin typeface="Edwardian Script ITC" pitchFamily="66" charset="0"/>
              </a:rPr>
              <a:t> </a:t>
            </a:r>
            <a:r>
              <a:rPr lang="en-US" sz="3600" dirty="0" err="1">
                <a:solidFill>
                  <a:srgbClr val="534821"/>
                </a:solidFill>
                <a:latin typeface="Edwardian Script ITC" pitchFamily="66" charset="0"/>
              </a:rPr>
              <a:t>poesia</a:t>
            </a:r>
            <a:endParaRPr lang="en-CA" sz="3600" dirty="0">
              <a:solidFill>
                <a:srgbClr val="534821"/>
              </a:solidFill>
              <a:latin typeface="Edwardian Script ITC" pitchFamily="66" charset="0"/>
            </a:endParaRPr>
          </a:p>
        </p:txBody>
      </p:sp>
      <p:sp>
        <p:nvSpPr>
          <p:cNvPr id="3126" name="Text Box 54"/>
          <p:cNvSpPr txBox="1">
            <a:spLocks noChangeArrowheads="1"/>
          </p:cNvSpPr>
          <p:nvPr/>
        </p:nvSpPr>
        <p:spPr bwMode="auto">
          <a:xfrm>
            <a:off x="5580112" y="5877272"/>
            <a:ext cx="25796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534821"/>
                </a:solidFill>
                <a:latin typeface="Edwardian Script ITC" pitchFamily="66" charset="0"/>
              </a:rPr>
              <a:t>inesgaret@gmail.com</a:t>
            </a:r>
            <a:endParaRPr lang="en-CA" sz="3200" dirty="0">
              <a:solidFill>
                <a:srgbClr val="534821"/>
              </a:solidFill>
              <a:latin typeface="Edwardian Script ITC" pitchFamily="66" charset="0"/>
            </a:endParaRPr>
          </a:p>
        </p:txBody>
      </p:sp>
      <p:pic>
        <p:nvPicPr>
          <p:cNvPr id="3129" name="Picture 57" descr="l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638" y="836613"/>
            <a:ext cx="410527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34" descr="oros"/>
          <p:cNvPicPr>
            <a:picLocks noChangeAspect="1" noChangeArrowheads="1"/>
          </p:cNvPicPr>
          <p:nvPr/>
        </p:nvPicPr>
        <p:blipFill>
          <a:blip r:embed="rId8" cstate="print">
            <a:grayscl/>
          </a:blip>
          <a:srcRect/>
          <a:stretch>
            <a:fillRect/>
          </a:stretch>
        </p:blipFill>
        <p:spPr bwMode="auto">
          <a:xfrm>
            <a:off x="3995738" y="692150"/>
            <a:ext cx="446405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CuadroTexto"/>
          <p:cNvSpPr txBox="1"/>
          <p:nvPr/>
        </p:nvSpPr>
        <p:spPr>
          <a:xfrm>
            <a:off x="6804248" y="6488668"/>
            <a:ext cx="15061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534821"/>
                </a:solidFill>
                <a:latin typeface="AnnabelleMatineeNF" pitchFamily="2" charset="0"/>
              </a:rPr>
              <a:t>Automatico</a:t>
            </a:r>
            <a:endParaRPr lang="es-UY" dirty="0">
              <a:solidFill>
                <a:srgbClr val="534821"/>
              </a:solidFill>
              <a:latin typeface="AnnabelleMatineeNF" pitchFamily="2" charset="0"/>
            </a:endParaRPr>
          </a:p>
        </p:txBody>
      </p:sp>
      <p:pic>
        <p:nvPicPr>
          <p:cNvPr id="26" name="25 Imagen" descr="calguissensualite28012016.png"/>
          <p:cNvPicPr>
            <a:picLocks noChangeAspect="1"/>
          </p:cNvPicPr>
          <p:nvPr/>
        </p:nvPicPr>
        <p:blipFill>
          <a:blip r:embed="rId9" cstate="print"/>
          <a:srcRect t="1377"/>
          <a:stretch>
            <a:fillRect/>
          </a:stretch>
        </p:blipFill>
        <p:spPr>
          <a:xfrm>
            <a:off x="539552" y="1700808"/>
            <a:ext cx="3384376" cy="5157192"/>
          </a:xfrm>
          <a:prstGeom prst="rect">
            <a:avLst/>
          </a:prstGeom>
        </p:spPr>
      </p:pic>
      <p:sp>
        <p:nvSpPr>
          <p:cNvPr id="3112" name="Rectangle 4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4EDE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>
    <p:sndAc>
      <p:stSnd>
        <p:snd r:embed="rId2" name="viol endless cor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0"/>
                            </p:stCondLst>
                            <p:childTnLst>
                              <p:par>
                                <p:cTn id="3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40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30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6000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3078" grpId="1"/>
      <p:bldP spid="3081" grpId="0"/>
      <p:bldP spid="3084" grpId="0"/>
      <p:bldP spid="3084" grpId="1"/>
      <p:bldP spid="3116" grpId="0"/>
      <p:bldP spid="3116" grpId="1"/>
      <p:bldP spid="3119" grpId="0"/>
      <p:bldP spid="3119" grpId="1"/>
      <p:bldP spid="3121" grpId="0"/>
      <p:bldP spid="3121" grpId="1"/>
      <p:bldP spid="3125" grpId="0"/>
      <p:bldP spid="3126" grpId="0"/>
      <p:bldP spid="21" grpId="0"/>
      <p:bldP spid="31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64</Words>
  <Application>Microsoft Office PowerPoint</Application>
  <PresentationFormat>Presentación en pantalla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Cambria</vt:lpstr>
      <vt:lpstr>AnnabelleMatineeNF</vt:lpstr>
      <vt:lpstr>Edwardian Script ITC</vt:lpstr>
      <vt:lpstr>Kristen ITC</vt:lpstr>
      <vt:lpstr>Diseño predeterminado</vt:lpstr>
      <vt:lpstr>Diapositiva 1</vt:lpstr>
      <vt:lpstr>Diapositiva 2</vt:lpstr>
    </vt:vector>
  </TitlesOfParts>
  <Company>Windows 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47</cp:revision>
  <dcterms:created xsi:type="dcterms:W3CDTF">2013-12-11T20:14:53Z</dcterms:created>
  <dcterms:modified xsi:type="dcterms:W3CDTF">2016-05-15T17:42:29Z</dcterms:modified>
</cp:coreProperties>
</file>