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19"/>
  </p:notesMasterIdLst>
  <p:sldIdLst>
    <p:sldId id="271" r:id="rId3"/>
    <p:sldId id="270" r:id="rId4"/>
    <p:sldId id="269" r:id="rId5"/>
    <p:sldId id="256" r:id="rId6"/>
    <p:sldId id="266" r:id="rId7"/>
    <p:sldId id="267" r:id="rId8"/>
    <p:sldId id="275" r:id="rId9"/>
    <p:sldId id="264" r:id="rId10"/>
    <p:sldId id="261" r:id="rId11"/>
    <p:sldId id="259" r:id="rId12"/>
    <p:sldId id="258" r:id="rId13"/>
    <p:sldId id="274" r:id="rId14"/>
    <p:sldId id="272" r:id="rId15"/>
    <p:sldId id="273" r:id="rId16"/>
    <p:sldId id="260" r:id="rId17"/>
    <p:sldId id="276"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aGBe1boqNCd4MHy/zTyuA" hashData="/vcqx20p8zT5tl4SvG0DHNDOVW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0000CC"/>
    <a:srgbClr val="00642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451" autoAdjust="0"/>
    <p:restoredTop sz="87061" autoAdjust="0"/>
  </p:normalViewPr>
  <p:slideViewPr>
    <p:cSldViewPr>
      <p:cViewPr>
        <p:scale>
          <a:sx n="50" d="100"/>
          <a:sy n="50" d="100"/>
        </p:scale>
        <p:origin x="-1122" y="-33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6C7CB4-FD4C-4B33-8A0B-0920792682F7}" type="datetimeFigureOut">
              <a:rPr lang="es-ES" smtClean="0"/>
              <a:pPr/>
              <a:t>22/06/2012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DD336D-89E0-49F1-ABA0-A9C694E34BA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5DD336D-89E0-49F1-ABA0-A9C694E34BAA}" type="slidenum">
              <a:rPr lang="es-ES" smtClean="0"/>
              <a:pPr/>
              <a:t>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828E32-BD32-47A5-B79D-483EA1C5A785}" type="datetimeFigureOut">
              <a:rPr lang="es-ES" smtClean="0"/>
              <a:pPr/>
              <a:t>22/06/2012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0B26AB-5069-436B-B531-699A6CA2AC7E}" type="slidenum">
              <a:rPr lang="es-ES" smtClean="0"/>
              <a:pPr/>
              <a:t>‹Nº›</a:t>
            </a:fld>
            <a:endParaRPr lang="es-ES"/>
          </a:p>
        </p:txBody>
      </p:sp>
    </p:spTree>
  </p:cSld>
  <p:clrMapOvr>
    <a:masterClrMapping/>
  </p:clrMapOvr>
  <p:transition advTm="2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FFA4DA2-E6D8-4DCE-9587-5BA3C3AD1A7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828E32-BD32-47A5-B79D-483EA1C5A785}" type="datetimeFigureOut">
              <a:rPr lang="es-ES" smtClean="0"/>
              <a:pPr/>
              <a:t>22/06/2012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0B26AB-5069-436B-B531-699A6CA2AC7E}"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2E4790C-4E8F-4266-A3E3-A241E2CE966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gif"/><Relationship Id="rId4" Type="http://schemas.openxmlformats.org/officeDocument/2006/relationships/image" Target="../media/image27.gif"/></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34.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35.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36.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CC"/>
          </a:solidFill>
        </p:spPr>
        <p:txBody>
          <a:bodyPr/>
          <a:lstStyle/>
          <a:p>
            <a:endParaRPr lang="es-ES" dirty="0"/>
          </a:p>
        </p:txBody>
      </p:sp>
      <p:pic>
        <p:nvPicPr>
          <p:cNvPr id="4" name="3 Marcador de contenido" descr="una_hermosa_primavera-1024x768.jpg"/>
          <p:cNvPicPr>
            <a:picLocks noGrp="1" noChangeAspect="1"/>
          </p:cNvPicPr>
          <p:nvPr>
            <p:ph idx="1"/>
          </p:nvPr>
        </p:nvPicPr>
        <p:blipFill>
          <a:blip r:embed="rId3"/>
          <a:stretch>
            <a:fillRect/>
          </a:stretch>
        </p:blipFill>
        <p:spPr>
          <a:xfrm>
            <a:off x="0" y="0"/>
            <a:ext cx="9144000" cy="6858000"/>
          </a:xfrm>
          <a:prstGeom prst="rect">
            <a:avLst/>
          </a:prstGeom>
          <a:scene3d>
            <a:camera prst="orthographicFront"/>
            <a:lightRig rig="threePt" dir="t"/>
          </a:scene3d>
          <a:sp3d>
            <a:bevelT/>
          </a:sp3d>
        </p:spPr>
      </p:pic>
      <p:sp>
        <p:nvSpPr>
          <p:cNvPr id="5" name="4 Triángulo rectángulo"/>
          <p:cNvSpPr/>
          <p:nvPr/>
        </p:nvSpPr>
        <p:spPr>
          <a:xfrm>
            <a:off x="1142976" y="357166"/>
            <a:ext cx="3429024" cy="3929090"/>
          </a:xfrm>
          <a:prstGeom prst="rtTriangle">
            <a:avLst/>
          </a:prstGeom>
          <a:solidFill>
            <a:srgbClr val="00B050">
              <a:alpha val="85000"/>
            </a:srgbClr>
          </a:soli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dirty="0"/>
          </a:p>
        </p:txBody>
      </p:sp>
      <p:sp>
        <p:nvSpPr>
          <p:cNvPr id="6" name="5 Triángulo rectángulo"/>
          <p:cNvSpPr/>
          <p:nvPr/>
        </p:nvSpPr>
        <p:spPr>
          <a:xfrm flipH="1">
            <a:off x="4572000" y="357166"/>
            <a:ext cx="3000396" cy="3929090"/>
          </a:xfrm>
          <a:prstGeom prst="rtTriangle">
            <a:avLst/>
          </a:prstGeom>
          <a:solidFill>
            <a:srgbClr val="00B050">
              <a:alpha val="85000"/>
            </a:srgbClr>
          </a:soli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dirty="0"/>
          </a:p>
        </p:txBody>
      </p:sp>
      <p:sp>
        <p:nvSpPr>
          <p:cNvPr id="7" name="6 Triángulo rectángulo"/>
          <p:cNvSpPr/>
          <p:nvPr/>
        </p:nvSpPr>
        <p:spPr>
          <a:xfrm>
            <a:off x="1285852" y="928670"/>
            <a:ext cx="3214710" cy="3929090"/>
          </a:xfrm>
          <a:prstGeom prst="rtTriangle">
            <a:avLst/>
          </a:prstGeom>
          <a:solidFill>
            <a:srgbClr val="0000CC">
              <a:alpha val="85000"/>
            </a:srgbClr>
          </a:soli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dirty="0"/>
          </a:p>
        </p:txBody>
      </p:sp>
      <p:sp>
        <p:nvSpPr>
          <p:cNvPr id="8" name="7 Triángulo rectángulo"/>
          <p:cNvSpPr/>
          <p:nvPr/>
        </p:nvSpPr>
        <p:spPr>
          <a:xfrm flipH="1">
            <a:off x="4500562" y="1000108"/>
            <a:ext cx="2847996" cy="3857652"/>
          </a:xfrm>
          <a:prstGeom prst="rtTriangle">
            <a:avLst/>
          </a:prstGeom>
          <a:solidFill>
            <a:srgbClr val="0000CC">
              <a:alpha val="85000"/>
            </a:srgbClr>
          </a:soli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dirty="0"/>
          </a:p>
        </p:txBody>
      </p:sp>
      <p:sp>
        <p:nvSpPr>
          <p:cNvPr id="9" name="8 Triángulo rectángulo"/>
          <p:cNvSpPr/>
          <p:nvPr/>
        </p:nvSpPr>
        <p:spPr>
          <a:xfrm>
            <a:off x="1500166" y="1571612"/>
            <a:ext cx="3000396" cy="3929090"/>
          </a:xfrm>
          <a:prstGeom prst="rtTriangle">
            <a:avLst/>
          </a:prstGeom>
          <a:solidFill>
            <a:srgbClr val="00B050">
              <a:alpha val="85000"/>
            </a:srgbClr>
          </a:soli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dirty="0"/>
          </a:p>
        </p:txBody>
      </p:sp>
      <p:sp>
        <p:nvSpPr>
          <p:cNvPr id="10" name="9 Triángulo rectángulo"/>
          <p:cNvSpPr/>
          <p:nvPr/>
        </p:nvSpPr>
        <p:spPr>
          <a:xfrm flipH="1">
            <a:off x="4500562" y="1643050"/>
            <a:ext cx="2643206" cy="3857652"/>
          </a:xfrm>
          <a:prstGeom prst="rtTriangle">
            <a:avLst/>
          </a:prstGeom>
          <a:solidFill>
            <a:srgbClr val="00B050">
              <a:alpha val="85000"/>
            </a:srgbClr>
          </a:soli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dirty="0"/>
          </a:p>
        </p:txBody>
      </p:sp>
      <p:sp>
        <p:nvSpPr>
          <p:cNvPr id="11" name="10 Triángulo rectángulo"/>
          <p:cNvSpPr/>
          <p:nvPr/>
        </p:nvSpPr>
        <p:spPr>
          <a:xfrm>
            <a:off x="1714480" y="2285992"/>
            <a:ext cx="2714644" cy="3929090"/>
          </a:xfrm>
          <a:prstGeom prst="rtTriangle">
            <a:avLst/>
          </a:prstGeom>
          <a:solidFill>
            <a:srgbClr val="0000CC">
              <a:alpha val="85000"/>
            </a:srgbClr>
          </a:soli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dirty="0"/>
          </a:p>
        </p:txBody>
      </p:sp>
      <p:sp>
        <p:nvSpPr>
          <p:cNvPr id="12" name="11 Triángulo rectángulo"/>
          <p:cNvSpPr/>
          <p:nvPr/>
        </p:nvSpPr>
        <p:spPr>
          <a:xfrm flipH="1">
            <a:off x="4572000" y="2428868"/>
            <a:ext cx="2357454" cy="3786214"/>
          </a:xfrm>
          <a:prstGeom prst="rtTriangle">
            <a:avLst/>
          </a:prstGeom>
          <a:solidFill>
            <a:srgbClr val="0000CC">
              <a:alpha val="85000"/>
            </a:srgbClr>
          </a:solidFill>
          <a:ln>
            <a:noFill/>
          </a:ln>
          <a:effectLst>
            <a:reflection blurRad="6350" stA="50000" endA="300" endPos="900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dirty="0"/>
          </a:p>
        </p:txBody>
      </p:sp>
      <p:pic>
        <p:nvPicPr>
          <p:cNvPr id="13" name="12 Imagen" descr="Imagen8.jpg"/>
          <p:cNvPicPr>
            <a:picLocks noChangeAspect="1"/>
          </p:cNvPicPr>
          <p:nvPr/>
        </p:nvPicPr>
        <p:blipFill>
          <a:blip r:embed="rId4"/>
          <a:stretch>
            <a:fillRect/>
          </a:stretch>
        </p:blipFill>
        <p:spPr>
          <a:xfrm>
            <a:off x="2000232" y="0"/>
            <a:ext cx="4714908" cy="4166734"/>
          </a:xfrm>
          <a:prstGeom prst="ellipse">
            <a:avLst/>
          </a:prstGeom>
          <a:effectLst>
            <a:softEdge rad="635000"/>
          </a:effectLst>
        </p:spPr>
      </p:pic>
      <p:sp>
        <p:nvSpPr>
          <p:cNvPr id="14" name="13 CuadroTexto"/>
          <p:cNvSpPr txBox="1"/>
          <p:nvPr/>
        </p:nvSpPr>
        <p:spPr>
          <a:xfrm>
            <a:off x="0" y="4929198"/>
            <a:ext cx="8932061" cy="1569660"/>
          </a:xfrm>
          <a:prstGeom prst="rect">
            <a:avLst/>
          </a:prstGeom>
          <a:noFill/>
        </p:spPr>
        <p:txBody>
          <a:bodyPr wrap="none" rtlCol="0">
            <a:spAutoFit/>
            <a:scene3d>
              <a:camera prst="orthographicFront"/>
              <a:lightRig rig="freezing" dir="t"/>
            </a:scene3d>
            <a:sp3d extrusionH="57150">
              <a:bevelT w="133350" h="133350"/>
            </a:sp3d>
          </a:bodyPr>
          <a:lstStyle/>
          <a:p>
            <a:r>
              <a:rPr lang="es-ES" sz="9600" dirty="0" smtClean="0">
                <a:blipFill dpi="0" rotWithShape="1">
                  <a:blip r:embed="rId5"/>
                  <a:srcRect/>
                  <a:tile tx="0" ty="0" sx="100000" sy="100000" flip="none" algn="tl"/>
                </a:blipFill>
                <a:latin typeface="Matura MT Script Capitals" pitchFamily="66" charset="0"/>
              </a:rPr>
              <a:t>Amor Maduro</a:t>
            </a:r>
            <a:endParaRPr lang="es-ES" sz="9600" dirty="0">
              <a:blipFill dpi="0" rotWithShape="1">
                <a:blip r:embed="rId5"/>
                <a:srcRect/>
                <a:tile tx="0" ty="0" sx="100000" sy="100000" flip="none" algn="tl"/>
              </a:blipFill>
              <a:latin typeface="Matura MT Script Capitals" pitchFamily="66" charset="0"/>
            </a:endParaRPr>
          </a:p>
        </p:txBody>
      </p:sp>
    </p:spTree>
  </p:cSld>
  <p:clrMapOvr>
    <a:masterClrMapping/>
  </p:clrMapOvr>
  <p:transition advTm="20000">
    <p:sndAc>
      <p:stSnd>
        <p:snd r:embed="rId2" name="fausto papetti (orchestra) - feeling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12"/>
                                        </p:tgtEl>
                                        <p:attrNameLst>
                                          <p:attrName>ppt_x</p:attrName>
                                        </p:attrNameLst>
                                      </p:cBhvr>
                                      <p:tavLst>
                                        <p:tav tm="0">
                                          <p:val>
                                            <p:strVal val="ppt_x"/>
                                          </p:val>
                                        </p:tav>
                                        <p:tav tm="100000">
                                          <p:val>
                                            <p:strVal val="1+ppt_w/2"/>
                                          </p:val>
                                        </p:tav>
                                      </p:tavLst>
                                    </p:anim>
                                    <p:anim calcmode="lin" valueType="num">
                                      <p:cBhvr additive="base">
                                        <p:cTn id="7" dur="5000"/>
                                        <p:tgtEl>
                                          <p:spTgt spid="12"/>
                                        </p:tgtEl>
                                        <p:attrNameLst>
                                          <p:attrName>ppt_y</p:attrName>
                                        </p:attrNameLst>
                                      </p:cBhvr>
                                      <p:tavLst>
                                        <p:tav tm="0">
                                          <p:val>
                                            <p:strVal val="ppt_y"/>
                                          </p:val>
                                        </p:tav>
                                        <p:tav tm="100000">
                                          <p:val>
                                            <p:strVal val="ppt_y"/>
                                          </p:val>
                                        </p:tav>
                                      </p:tavLst>
                                    </p:anim>
                                    <p:set>
                                      <p:cBhvr>
                                        <p:cTn id="8" dur="1" fill="hold">
                                          <p:stCondLst>
                                            <p:cond delay="4999"/>
                                          </p:stCondLst>
                                        </p:cTn>
                                        <p:tgtEl>
                                          <p:spTgt spid="12"/>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0-ppt_w/2"/>
                                          </p:val>
                                        </p:tav>
                                      </p:tavLst>
                                    </p:anim>
                                    <p:anim calcmode="lin" valueType="num">
                                      <p:cBhvr additive="base">
                                        <p:cTn id="11" dur="5000"/>
                                        <p:tgtEl>
                                          <p:spTgt spid="11"/>
                                        </p:tgtEl>
                                        <p:attrNameLst>
                                          <p:attrName>ppt_y</p:attrName>
                                        </p:attrNameLst>
                                      </p:cBhvr>
                                      <p:tavLst>
                                        <p:tav tm="0">
                                          <p:val>
                                            <p:strVal val="ppt_y"/>
                                          </p:val>
                                        </p:tav>
                                        <p:tav tm="100000">
                                          <p:val>
                                            <p:strVal val="ppt_y"/>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6000"/>
                                        <p:tgtEl>
                                          <p:spTgt spid="9"/>
                                        </p:tgtEl>
                                        <p:attrNameLst>
                                          <p:attrName>ppt_x</p:attrName>
                                        </p:attrNameLst>
                                      </p:cBhvr>
                                      <p:tavLst>
                                        <p:tav tm="0">
                                          <p:val>
                                            <p:strVal val="ppt_x"/>
                                          </p:val>
                                        </p:tav>
                                        <p:tav tm="100000">
                                          <p:val>
                                            <p:strVal val="0-ppt_w/2"/>
                                          </p:val>
                                        </p:tav>
                                      </p:tavLst>
                                    </p:anim>
                                    <p:anim calcmode="lin" valueType="num">
                                      <p:cBhvr additive="base">
                                        <p:cTn id="15" dur="6000"/>
                                        <p:tgtEl>
                                          <p:spTgt spid="9"/>
                                        </p:tgtEl>
                                        <p:attrNameLst>
                                          <p:attrName>ppt_y</p:attrName>
                                        </p:attrNameLst>
                                      </p:cBhvr>
                                      <p:tavLst>
                                        <p:tav tm="0">
                                          <p:val>
                                            <p:strVal val="ppt_y"/>
                                          </p:val>
                                        </p:tav>
                                        <p:tav tm="100000">
                                          <p:val>
                                            <p:strVal val="ppt_y"/>
                                          </p:val>
                                        </p:tav>
                                      </p:tavLst>
                                    </p:anim>
                                    <p:set>
                                      <p:cBhvr>
                                        <p:cTn id="16" dur="1" fill="hold">
                                          <p:stCondLst>
                                            <p:cond delay="5999"/>
                                          </p:stCondLst>
                                        </p:cTn>
                                        <p:tgtEl>
                                          <p:spTgt spid="9"/>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6000"/>
                                        <p:tgtEl>
                                          <p:spTgt spid="10"/>
                                        </p:tgtEl>
                                        <p:attrNameLst>
                                          <p:attrName>ppt_x</p:attrName>
                                        </p:attrNameLst>
                                      </p:cBhvr>
                                      <p:tavLst>
                                        <p:tav tm="0">
                                          <p:val>
                                            <p:strVal val="ppt_x"/>
                                          </p:val>
                                        </p:tav>
                                        <p:tav tm="100000">
                                          <p:val>
                                            <p:strVal val="1+ppt_w/2"/>
                                          </p:val>
                                        </p:tav>
                                      </p:tavLst>
                                    </p:anim>
                                    <p:anim calcmode="lin" valueType="num">
                                      <p:cBhvr additive="base">
                                        <p:cTn id="19" dur="6000"/>
                                        <p:tgtEl>
                                          <p:spTgt spid="10"/>
                                        </p:tgtEl>
                                        <p:attrNameLst>
                                          <p:attrName>ppt_y</p:attrName>
                                        </p:attrNameLst>
                                      </p:cBhvr>
                                      <p:tavLst>
                                        <p:tav tm="0">
                                          <p:val>
                                            <p:strVal val="ppt_y"/>
                                          </p:val>
                                        </p:tav>
                                        <p:tav tm="100000">
                                          <p:val>
                                            <p:strVal val="ppt_y"/>
                                          </p:val>
                                        </p:tav>
                                      </p:tavLst>
                                    </p:anim>
                                    <p:set>
                                      <p:cBhvr>
                                        <p:cTn id="20" dur="1" fill="hold">
                                          <p:stCondLst>
                                            <p:cond delay="5999"/>
                                          </p:stCondLst>
                                        </p:cTn>
                                        <p:tgtEl>
                                          <p:spTgt spid="10"/>
                                        </p:tgtEl>
                                        <p:attrNameLst>
                                          <p:attrName>style.visibility</p:attrName>
                                        </p:attrNameLst>
                                      </p:cBhvr>
                                      <p:to>
                                        <p:strVal val="hidden"/>
                                      </p:to>
                                    </p:set>
                                  </p:childTnLst>
                                </p:cTn>
                              </p:par>
                              <p:par>
                                <p:cTn id="21" presetID="2" presetClass="exit" presetSubtype="2" fill="hold" grpId="0" nodeType="withEffect">
                                  <p:stCondLst>
                                    <p:cond delay="0"/>
                                  </p:stCondLst>
                                  <p:childTnLst>
                                    <p:anim calcmode="lin" valueType="num">
                                      <p:cBhvr additive="base">
                                        <p:cTn id="22" dur="7000"/>
                                        <p:tgtEl>
                                          <p:spTgt spid="8"/>
                                        </p:tgtEl>
                                        <p:attrNameLst>
                                          <p:attrName>ppt_x</p:attrName>
                                        </p:attrNameLst>
                                      </p:cBhvr>
                                      <p:tavLst>
                                        <p:tav tm="0">
                                          <p:val>
                                            <p:strVal val="ppt_x"/>
                                          </p:val>
                                        </p:tav>
                                        <p:tav tm="100000">
                                          <p:val>
                                            <p:strVal val="1+ppt_w/2"/>
                                          </p:val>
                                        </p:tav>
                                      </p:tavLst>
                                    </p:anim>
                                    <p:anim calcmode="lin" valueType="num">
                                      <p:cBhvr additive="base">
                                        <p:cTn id="23" dur="7000"/>
                                        <p:tgtEl>
                                          <p:spTgt spid="8"/>
                                        </p:tgtEl>
                                        <p:attrNameLst>
                                          <p:attrName>ppt_y</p:attrName>
                                        </p:attrNameLst>
                                      </p:cBhvr>
                                      <p:tavLst>
                                        <p:tav tm="0">
                                          <p:val>
                                            <p:strVal val="ppt_y"/>
                                          </p:val>
                                        </p:tav>
                                        <p:tav tm="100000">
                                          <p:val>
                                            <p:strVal val="ppt_y"/>
                                          </p:val>
                                        </p:tav>
                                      </p:tavLst>
                                    </p:anim>
                                    <p:set>
                                      <p:cBhvr>
                                        <p:cTn id="24" dur="1" fill="hold">
                                          <p:stCondLst>
                                            <p:cond delay="6999"/>
                                          </p:stCondLst>
                                        </p:cTn>
                                        <p:tgtEl>
                                          <p:spTgt spid="8"/>
                                        </p:tgtEl>
                                        <p:attrNameLst>
                                          <p:attrName>style.visibility</p:attrName>
                                        </p:attrNameLst>
                                      </p:cBhvr>
                                      <p:to>
                                        <p:strVal val="hidden"/>
                                      </p:to>
                                    </p:set>
                                  </p:childTnLst>
                                </p:cTn>
                              </p:par>
                              <p:par>
                                <p:cTn id="25" presetID="2" presetClass="exit" presetSubtype="8" fill="hold" grpId="0" nodeType="withEffect">
                                  <p:stCondLst>
                                    <p:cond delay="0"/>
                                  </p:stCondLst>
                                  <p:childTnLst>
                                    <p:anim calcmode="lin" valueType="num">
                                      <p:cBhvr additive="base">
                                        <p:cTn id="26" dur="7000"/>
                                        <p:tgtEl>
                                          <p:spTgt spid="7"/>
                                        </p:tgtEl>
                                        <p:attrNameLst>
                                          <p:attrName>ppt_x</p:attrName>
                                        </p:attrNameLst>
                                      </p:cBhvr>
                                      <p:tavLst>
                                        <p:tav tm="0">
                                          <p:val>
                                            <p:strVal val="ppt_x"/>
                                          </p:val>
                                        </p:tav>
                                        <p:tav tm="100000">
                                          <p:val>
                                            <p:strVal val="0-ppt_w/2"/>
                                          </p:val>
                                        </p:tav>
                                      </p:tavLst>
                                    </p:anim>
                                    <p:anim calcmode="lin" valueType="num">
                                      <p:cBhvr additive="base">
                                        <p:cTn id="27" dur="7000"/>
                                        <p:tgtEl>
                                          <p:spTgt spid="7"/>
                                        </p:tgtEl>
                                        <p:attrNameLst>
                                          <p:attrName>ppt_y</p:attrName>
                                        </p:attrNameLst>
                                      </p:cBhvr>
                                      <p:tavLst>
                                        <p:tav tm="0">
                                          <p:val>
                                            <p:strVal val="ppt_y"/>
                                          </p:val>
                                        </p:tav>
                                        <p:tav tm="100000">
                                          <p:val>
                                            <p:strVal val="ppt_y"/>
                                          </p:val>
                                        </p:tav>
                                      </p:tavLst>
                                    </p:anim>
                                    <p:set>
                                      <p:cBhvr>
                                        <p:cTn id="28" dur="1" fill="hold">
                                          <p:stCondLst>
                                            <p:cond delay="6999"/>
                                          </p:stCondLst>
                                        </p:cTn>
                                        <p:tgtEl>
                                          <p:spTgt spid="7"/>
                                        </p:tgtEl>
                                        <p:attrNameLst>
                                          <p:attrName>style.visibility</p:attrName>
                                        </p:attrNameLst>
                                      </p:cBhvr>
                                      <p:to>
                                        <p:strVal val="hidden"/>
                                      </p:to>
                                    </p:set>
                                  </p:childTnLst>
                                </p:cTn>
                              </p:par>
                              <p:par>
                                <p:cTn id="29" presetID="2" presetClass="exit" presetSubtype="2" fill="hold" grpId="0" nodeType="withEffect">
                                  <p:stCondLst>
                                    <p:cond delay="0"/>
                                  </p:stCondLst>
                                  <p:childTnLst>
                                    <p:anim calcmode="lin" valueType="num">
                                      <p:cBhvr additive="base">
                                        <p:cTn id="30" dur="8000"/>
                                        <p:tgtEl>
                                          <p:spTgt spid="6"/>
                                        </p:tgtEl>
                                        <p:attrNameLst>
                                          <p:attrName>ppt_x</p:attrName>
                                        </p:attrNameLst>
                                      </p:cBhvr>
                                      <p:tavLst>
                                        <p:tav tm="0">
                                          <p:val>
                                            <p:strVal val="ppt_x"/>
                                          </p:val>
                                        </p:tav>
                                        <p:tav tm="100000">
                                          <p:val>
                                            <p:strVal val="1+ppt_w/2"/>
                                          </p:val>
                                        </p:tav>
                                      </p:tavLst>
                                    </p:anim>
                                    <p:anim calcmode="lin" valueType="num">
                                      <p:cBhvr additive="base">
                                        <p:cTn id="31" dur="8000"/>
                                        <p:tgtEl>
                                          <p:spTgt spid="6"/>
                                        </p:tgtEl>
                                        <p:attrNameLst>
                                          <p:attrName>ppt_y</p:attrName>
                                        </p:attrNameLst>
                                      </p:cBhvr>
                                      <p:tavLst>
                                        <p:tav tm="0">
                                          <p:val>
                                            <p:strVal val="ppt_y"/>
                                          </p:val>
                                        </p:tav>
                                        <p:tav tm="100000">
                                          <p:val>
                                            <p:strVal val="ppt_y"/>
                                          </p:val>
                                        </p:tav>
                                      </p:tavLst>
                                    </p:anim>
                                    <p:set>
                                      <p:cBhvr>
                                        <p:cTn id="32" dur="1" fill="hold">
                                          <p:stCondLst>
                                            <p:cond delay="7999"/>
                                          </p:stCondLst>
                                        </p:cTn>
                                        <p:tgtEl>
                                          <p:spTgt spid="6"/>
                                        </p:tgtEl>
                                        <p:attrNameLst>
                                          <p:attrName>style.visibility</p:attrName>
                                        </p:attrNameLst>
                                      </p:cBhvr>
                                      <p:to>
                                        <p:strVal val="hidden"/>
                                      </p:to>
                                    </p:set>
                                  </p:childTnLst>
                                </p:cTn>
                              </p:par>
                              <p:par>
                                <p:cTn id="33" presetID="2" presetClass="exit" presetSubtype="8" fill="hold" grpId="0" nodeType="withEffect">
                                  <p:stCondLst>
                                    <p:cond delay="0"/>
                                  </p:stCondLst>
                                  <p:childTnLst>
                                    <p:anim calcmode="lin" valueType="num">
                                      <p:cBhvr additive="base">
                                        <p:cTn id="34" dur="8000"/>
                                        <p:tgtEl>
                                          <p:spTgt spid="5"/>
                                        </p:tgtEl>
                                        <p:attrNameLst>
                                          <p:attrName>ppt_x</p:attrName>
                                        </p:attrNameLst>
                                      </p:cBhvr>
                                      <p:tavLst>
                                        <p:tav tm="0">
                                          <p:val>
                                            <p:strVal val="ppt_x"/>
                                          </p:val>
                                        </p:tav>
                                        <p:tav tm="100000">
                                          <p:val>
                                            <p:strVal val="0-ppt_w/2"/>
                                          </p:val>
                                        </p:tav>
                                      </p:tavLst>
                                    </p:anim>
                                    <p:anim calcmode="lin" valueType="num">
                                      <p:cBhvr additive="base">
                                        <p:cTn id="35" dur="8000"/>
                                        <p:tgtEl>
                                          <p:spTgt spid="5"/>
                                        </p:tgtEl>
                                        <p:attrNameLst>
                                          <p:attrName>ppt_y</p:attrName>
                                        </p:attrNameLst>
                                      </p:cBhvr>
                                      <p:tavLst>
                                        <p:tav tm="0">
                                          <p:val>
                                            <p:strVal val="ppt_y"/>
                                          </p:val>
                                        </p:tav>
                                        <p:tav tm="100000">
                                          <p:val>
                                            <p:strVal val="ppt_y"/>
                                          </p:val>
                                        </p:tav>
                                      </p:tavLst>
                                    </p:anim>
                                    <p:set>
                                      <p:cBhvr>
                                        <p:cTn id="36" dur="1" fill="hold">
                                          <p:stCondLst>
                                            <p:cond delay="7999"/>
                                          </p:stCondLst>
                                        </p:cTn>
                                        <p:tgtEl>
                                          <p:spTgt spid="5"/>
                                        </p:tgtEl>
                                        <p:attrNameLst>
                                          <p:attrName>style.visibility</p:attrName>
                                        </p:attrNameLst>
                                      </p:cBhvr>
                                      <p:to>
                                        <p:strVal val="hidden"/>
                                      </p:to>
                                    </p:set>
                                  </p:childTnLst>
                                </p:cTn>
                              </p:par>
                              <p:par>
                                <p:cTn id="37" presetID="23" presetClass="entr" presetSubtype="28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strVal val="4/3*#ppt_w"/>
                                          </p:val>
                                        </p:tav>
                                        <p:tav tm="100000">
                                          <p:val>
                                            <p:strVal val="#ppt_w"/>
                                          </p:val>
                                        </p:tav>
                                      </p:tavLst>
                                    </p:anim>
                                    <p:anim calcmode="lin" valueType="num">
                                      <p:cBhvr>
                                        <p:cTn id="40" dur="5000" fill="hold"/>
                                        <p:tgtEl>
                                          <p:spTgt spid="4"/>
                                        </p:tgtEl>
                                        <p:attrNameLst>
                                          <p:attrName>ppt_h</p:attrName>
                                        </p:attrNameLst>
                                      </p:cBhvr>
                                      <p:tavLst>
                                        <p:tav tm="0">
                                          <p:val>
                                            <p:strVal val="4/3*#ppt_h"/>
                                          </p:val>
                                        </p:tav>
                                        <p:tav tm="100000">
                                          <p:val>
                                            <p:strVal val="#ppt_h"/>
                                          </p:val>
                                        </p:tav>
                                      </p:tavLst>
                                    </p:anim>
                                  </p:childTnLst>
                                </p:cTn>
                              </p:par>
                              <p:par>
                                <p:cTn id="41" presetID="16" presetClass="entr" presetSubtype="37"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Vertical)">
                                      <p:cBhvr>
                                        <p:cTn id="43" dur="3000"/>
                                        <p:tgtEl>
                                          <p:spTgt spid="4"/>
                                        </p:tgtEl>
                                      </p:cBhvr>
                                    </p:animEffect>
                                  </p:childTnLst>
                                </p:cTn>
                              </p:par>
                            </p:childTnLst>
                          </p:cTn>
                        </p:par>
                        <p:par>
                          <p:cTn id="44" fill="hold">
                            <p:stCondLst>
                              <p:cond delay="8000"/>
                            </p:stCondLst>
                            <p:childTnLst>
                              <p:par>
                                <p:cTn id="45" presetID="10" presetClass="entr" presetSubtype="0"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2000"/>
                                        <p:tgtEl>
                                          <p:spTgt spid="13"/>
                                        </p:tgtEl>
                                      </p:cBhvr>
                                    </p:animEffect>
                                  </p:childTnLst>
                                </p:cTn>
                              </p:par>
                            </p:childTnLst>
                          </p:cTn>
                        </p:par>
                        <p:par>
                          <p:cTn id="48" fill="hold">
                            <p:stCondLst>
                              <p:cond delay="10000"/>
                            </p:stCondLst>
                            <p:childTnLst>
                              <p:par>
                                <p:cTn id="49" presetID="56" presetClass="entr" presetSubtype="0" fill="hold" grpId="0" nodeType="afterEffect">
                                  <p:stCondLst>
                                    <p:cond delay="0"/>
                                  </p:stCondLst>
                                  <p:iterate type="lt">
                                    <p:tmPct val="10000"/>
                                  </p:iterate>
                                  <p:childTnLst>
                                    <p:set>
                                      <p:cBhvr>
                                        <p:cTn id="50" dur="1" fill="hold">
                                          <p:stCondLst>
                                            <p:cond delay="0"/>
                                          </p:stCondLst>
                                        </p:cTn>
                                        <p:tgtEl>
                                          <p:spTgt spid="14"/>
                                        </p:tgtEl>
                                        <p:attrNameLst>
                                          <p:attrName>style.visibility</p:attrName>
                                        </p:attrNameLst>
                                      </p:cBhvr>
                                      <p:to>
                                        <p:strVal val="visible"/>
                                      </p:to>
                                    </p:set>
                                    <p:anim by="(-#ppt_w*2)" calcmode="lin" valueType="num">
                                      <p:cBhvr rctx="PPT">
                                        <p:cTn id="51" dur="1000" autoRev="1" fill="hold">
                                          <p:stCondLst>
                                            <p:cond delay="0"/>
                                          </p:stCondLst>
                                        </p:cTn>
                                        <p:tgtEl>
                                          <p:spTgt spid="14"/>
                                        </p:tgtEl>
                                        <p:attrNameLst>
                                          <p:attrName>ppt_w</p:attrName>
                                        </p:attrNameLst>
                                      </p:cBhvr>
                                    </p:anim>
                                    <p:anim by="(#ppt_w*0.50)" calcmode="lin" valueType="num">
                                      <p:cBhvr>
                                        <p:cTn id="52" dur="1000" decel="50000" autoRev="1" fill="hold">
                                          <p:stCondLst>
                                            <p:cond delay="0"/>
                                          </p:stCondLst>
                                        </p:cTn>
                                        <p:tgtEl>
                                          <p:spTgt spid="14"/>
                                        </p:tgtEl>
                                        <p:attrNameLst>
                                          <p:attrName>ppt_x</p:attrName>
                                        </p:attrNameLst>
                                      </p:cBhvr>
                                    </p:anim>
                                    <p:anim from="(-#ppt_h/2)" to="(#ppt_y)" calcmode="lin" valueType="num">
                                      <p:cBhvr>
                                        <p:cTn id="53" dur="2000" fill="hold">
                                          <p:stCondLst>
                                            <p:cond delay="0"/>
                                          </p:stCondLst>
                                        </p:cTn>
                                        <p:tgtEl>
                                          <p:spTgt spid="14"/>
                                        </p:tgtEl>
                                        <p:attrNameLst>
                                          <p:attrName>ppt_y</p:attrName>
                                        </p:attrNameLst>
                                      </p:cBhvr>
                                    </p:anim>
                                    <p:animRot by="21600000">
                                      <p:cBhvr>
                                        <p:cTn id="54" dur="2000" fill="hold">
                                          <p:stCondLst>
                                            <p:cond delay="0"/>
                                          </p:stCondLst>
                                        </p:cTn>
                                        <p:tgtEl>
                                          <p:spTgt spid="14"/>
                                        </p:tgtEl>
                                        <p:attrNameLst>
                                          <p:attrName>r</p:attrName>
                                        </p:attrNameLst>
                                      </p:cBhvr>
                                    </p:animRot>
                                  </p:childTnLst>
                                </p:cTn>
                              </p:par>
                              <p:par>
                                <p:cTn id="55" presetID="15" presetClass="entr" presetSubtype="0" fill="hold" grpId="1" nodeType="withEffect">
                                  <p:stCondLst>
                                    <p:cond delay="0"/>
                                  </p:stCondLst>
                                  <p:iterate type="lt">
                                    <p:tmPct val="0"/>
                                  </p:iterate>
                                  <p:childTnLst>
                                    <p:set>
                                      <p:cBhvr>
                                        <p:cTn id="56" dur="1" fill="hold">
                                          <p:stCondLst>
                                            <p:cond delay="0"/>
                                          </p:stCondLst>
                                        </p:cTn>
                                        <p:tgtEl>
                                          <p:spTgt spid="14"/>
                                        </p:tgtEl>
                                        <p:attrNameLst>
                                          <p:attrName>style.visibility</p:attrName>
                                        </p:attrNameLst>
                                      </p:cBhvr>
                                      <p:to>
                                        <p:strVal val="visible"/>
                                      </p:to>
                                    </p:set>
                                    <p:anim calcmode="lin" valueType="num">
                                      <p:cBhvr>
                                        <p:cTn id="57" dur="2000" fill="hold"/>
                                        <p:tgtEl>
                                          <p:spTgt spid="14"/>
                                        </p:tgtEl>
                                        <p:attrNameLst>
                                          <p:attrName>ppt_w</p:attrName>
                                        </p:attrNameLst>
                                      </p:cBhvr>
                                      <p:tavLst>
                                        <p:tav tm="0">
                                          <p:val>
                                            <p:fltVal val="0"/>
                                          </p:val>
                                        </p:tav>
                                        <p:tav tm="100000">
                                          <p:val>
                                            <p:strVal val="#ppt_w"/>
                                          </p:val>
                                        </p:tav>
                                      </p:tavLst>
                                    </p:anim>
                                    <p:anim calcmode="lin" valueType="num">
                                      <p:cBhvr>
                                        <p:cTn id="58" dur="2000" fill="hold"/>
                                        <p:tgtEl>
                                          <p:spTgt spid="14"/>
                                        </p:tgtEl>
                                        <p:attrNameLst>
                                          <p:attrName>ppt_h</p:attrName>
                                        </p:attrNameLst>
                                      </p:cBhvr>
                                      <p:tavLst>
                                        <p:tav tm="0">
                                          <p:val>
                                            <p:fltVal val="0"/>
                                          </p:val>
                                        </p:tav>
                                        <p:tav tm="100000">
                                          <p:val>
                                            <p:strVal val="#ppt_h"/>
                                          </p:val>
                                        </p:tav>
                                      </p:tavLst>
                                    </p:anim>
                                    <p:anim calcmode="lin" valueType="num">
                                      <p:cBhvr>
                                        <p:cTn id="59"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tre_los_rayos_del_sol-1024x76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Elipse"/>
          <p:cNvSpPr/>
          <p:nvPr/>
        </p:nvSpPr>
        <p:spPr>
          <a:xfrm rot="19672122">
            <a:off x="50501" y="267512"/>
            <a:ext cx="4214842" cy="2747009"/>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7297">
            <a:off x="0" y="3929066"/>
            <a:ext cx="3000364" cy="2928934"/>
          </a:xfrm>
          <a:prstGeom prst="teardrop">
            <a:avLst>
              <a:gd name="adj" fmla="val 110902"/>
            </a:avLst>
          </a:prstGeom>
          <a:solidFill>
            <a:schemeClr val="accent6">
              <a:lumMod val="75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5889466">
            <a:off x="6049993" y="3767361"/>
            <a:ext cx="3000364" cy="2928934"/>
          </a:xfrm>
          <a:prstGeom prst="teardrop">
            <a:avLst>
              <a:gd name="adj" fmla="val 110902"/>
            </a:avLst>
          </a:prstGeom>
          <a:solidFill>
            <a:schemeClr val="accent6">
              <a:lumMod val="75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440305">
            <a:off x="-107692" y="23961"/>
            <a:ext cx="3000364" cy="2928934"/>
          </a:xfrm>
          <a:prstGeom prst="teardrop">
            <a:avLst>
              <a:gd name="adj" fmla="val 110902"/>
            </a:avLst>
          </a:prstGeom>
          <a:solidFill>
            <a:schemeClr val="accent6">
              <a:lumMod val="75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160389">
            <a:off x="6132835" y="-5035"/>
            <a:ext cx="3000364" cy="2928934"/>
          </a:xfrm>
          <a:prstGeom prst="teardrop">
            <a:avLst>
              <a:gd name="adj" fmla="val 110902"/>
            </a:avLst>
          </a:prstGeom>
          <a:solidFill>
            <a:schemeClr val="accent6">
              <a:lumMod val="75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736121">
            <a:off x="276932" y="3857213"/>
            <a:ext cx="3000364" cy="2928934"/>
          </a:xfrm>
          <a:prstGeom prst="teardrop">
            <a:avLst>
              <a:gd name="adj" fmla="val 110902"/>
            </a:avLst>
          </a:prstGeom>
          <a:solidFill>
            <a:schemeClr val="accent6">
              <a:lumMod val="50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440305">
            <a:off x="320968" y="166836"/>
            <a:ext cx="3000364" cy="2928934"/>
          </a:xfrm>
          <a:prstGeom prst="teardrop">
            <a:avLst>
              <a:gd name="adj" fmla="val 110902"/>
            </a:avLst>
          </a:prstGeom>
          <a:solidFill>
            <a:schemeClr val="accent6">
              <a:lumMod val="50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60389">
            <a:off x="5788578" y="148942"/>
            <a:ext cx="3000364" cy="2928934"/>
          </a:xfrm>
          <a:prstGeom prst="teardrop">
            <a:avLst>
              <a:gd name="adj" fmla="val 110902"/>
            </a:avLst>
          </a:prstGeom>
          <a:solidFill>
            <a:schemeClr val="accent6">
              <a:lumMod val="50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889466">
            <a:off x="5808650" y="3590705"/>
            <a:ext cx="3000364" cy="2928934"/>
          </a:xfrm>
          <a:prstGeom prst="teardrop">
            <a:avLst>
              <a:gd name="adj" fmla="val 110902"/>
            </a:avLst>
          </a:prstGeom>
          <a:solidFill>
            <a:schemeClr val="accent6">
              <a:lumMod val="50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81455">
            <a:off x="714348" y="3500438"/>
            <a:ext cx="3000364" cy="2928934"/>
          </a:xfrm>
          <a:prstGeom prst="teardrop">
            <a:avLst>
              <a:gd name="adj" fmla="val 110902"/>
            </a:avLst>
          </a:prstGeom>
          <a:solidFill>
            <a:schemeClr val="accent6">
              <a:lumMod val="75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4440305">
            <a:off x="892440" y="381174"/>
            <a:ext cx="3000364" cy="2928934"/>
          </a:xfrm>
          <a:prstGeom prst="teardrop">
            <a:avLst>
              <a:gd name="adj" fmla="val 110902"/>
            </a:avLst>
          </a:prstGeom>
          <a:solidFill>
            <a:schemeClr val="accent6">
              <a:lumMod val="75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1323731">
            <a:off x="5491251" y="424994"/>
            <a:ext cx="3000364" cy="2928934"/>
          </a:xfrm>
          <a:prstGeom prst="teardrop">
            <a:avLst>
              <a:gd name="adj" fmla="val 110902"/>
            </a:avLst>
          </a:prstGeom>
          <a:solidFill>
            <a:schemeClr val="accent6">
              <a:lumMod val="75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5889466">
            <a:off x="5380023" y="3447828"/>
            <a:ext cx="3000364" cy="2928934"/>
          </a:xfrm>
          <a:prstGeom prst="teardrop">
            <a:avLst>
              <a:gd name="adj" fmla="val 110902"/>
            </a:avLst>
          </a:prstGeom>
          <a:solidFill>
            <a:schemeClr val="accent6">
              <a:lumMod val="75000"/>
              <a:alpha val="84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0" y="0"/>
            <a:ext cx="4786346" cy="4462760"/>
          </a:xfrm>
          <a:prstGeom prst="rect">
            <a:avLst/>
          </a:prstGeom>
          <a:noFill/>
        </p:spPr>
        <p:txBody>
          <a:bodyPr wrap="square" rtlCol="0">
            <a:spAutoFit/>
          </a:bodyPr>
          <a:lstStyle/>
          <a:p>
            <a:r>
              <a:rPr lang="es-ES" sz="3200" dirty="0" smtClean="0">
                <a:solidFill>
                  <a:srgbClr val="FFFF00"/>
                </a:solidFill>
                <a:effectLst>
                  <a:outerShdw blurRad="38100" dist="38100" dir="2700000" algn="tl">
                    <a:srgbClr val="000000">
                      <a:alpha val="43137"/>
                    </a:srgbClr>
                  </a:outerShdw>
                </a:effectLst>
              </a:rPr>
              <a:t>El amor maduro no es un río que desborda y en su carrera te arrastra. No es un fuego que te quema la piel, sino un hogar de leña entibiándote lentamente. El amor maduro no es una explosión de hormonas. </a:t>
            </a:r>
          </a:p>
          <a:p>
            <a:endParaRPr lang="es-ES" sz="2800" dirty="0">
              <a:solidFill>
                <a:srgbClr val="FFFF00"/>
              </a:solidFill>
              <a:effectLst>
                <a:outerShdw blurRad="38100" dist="38100" dir="2700000" algn="tl">
                  <a:srgbClr val="000000">
                    <a:alpha val="43137"/>
                  </a:srgbClr>
                </a:outerShdw>
              </a:effectLst>
            </a:endParaRPr>
          </a:p>
        </p:txBody>
      </p:sp>
      <p:pic>
        <p:nvPicPr>
          <p:cNvPr id="20" name="Picture 20" descr="amor-en-la-tercera-edad1"/>
          <p:cNvPicPr>
            <a:picLocks noChangeAspect="1" noChangeArrowheads="1"/>
          </p:cNvPicPr>
          <p:nvPr/>
        </p:nvPicPr>
        <p:blipFill>
          <a:blip r:embed="rId3"/>
          <a:srcRect/>
          <a:stretch>
            <a:fillRect/>
          </a:stretch>
        </p:blipFill>
        <p:spPr bwMode="auto">
          <a:xfrm rot="731262">
            <a:off x="4535455" y="0"/>
            <a:ext cx="4608545" cy="6747419"/>
          </a:xfrm>
          <a:prstGeom prst="rect">
            <a:avLst/>
          </a:prstGeom>
          <a:noFill/>
          <a:effectLst>
            <a:softEdge rad="635000"/>
          </a:effectLst>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1+ppt_w/2"/>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9"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0-ppt_w/2"/>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6" fill="hold" grpId="0" nodeType="withEffect">
                                  <p:stCondLst>
                                    <p:cond delay="0"/>
                                  </p:stCondLst>
                                  <p:childTnLst>
                                    <p:anim calcmode="lin" valueType="num">
                                      <p:cBhvr additive="base">
                                        <p:cTn id="14" dur="5000"/>
                                        <p:tgtEl>
                                          <p:spTgt spid="8"/>
                                        </p:tgtEl>
                                        <p:attrNameLst>
                                          <p:attrName>ppt_x</p:attrName>
                                        </p:attrNameLst>
                                      </p:cBhvr>
                                      <p:tavLst>
                                        <p:tav tm="0">
                                          <p:val>
                                            <p:strVal val="ppt_x"/>
                                          </p:val>
                                        </p:tav>
                                        <p:tav tm="100000">
                                          <p:val>
                                            <p:strVal val="1+ppt_w/2"/>
                                          </p:val>
                                        </p:tav>
                                      </p:tavLst>
                                    </p:anim>
                                    <p:anim calcmode="lin" valueType="num">
                                      <p:cBhvr additive="base">
                                        <p:cTn id="15" dur="5000"/>
                                        <p:tgtEl>
                                          <p:spTgt spid="8"/>
                                        </p:tgtEl>
                                        <p:attrNameLst>
                                          <p:attrName>ppt_y</p:attrName>
                                        </p:attrNameLst>
                                      </p:cBhvr>
                                      <p:tavLst>
                                        <p:tav tm="0">
                                          <p:val>
                                            <p:strVal val="ppt_y"/>
                                          </p:val>
                                        </p:tav>
                                        <p:tav tm="100000">
                                          <p:val>
                                            <p:strVal val="1+ppt_h/2"/>
                                          </p:val>
                                        </p:tav>
                                      </p:tavLst>
                                    </p:anim>
                                    <p:set>
                                      <p:cBhvr>
                                        <p:cTn id="16" dur="1" fill="hold">
                                          <p:stCondLst>
                                            <p:cond delay="4999"/>
                                          </p:stCondLst>
                                        </p:cTn>
                                        <p:tgtEl>
                                          <p:spTgt spid="8"/>
                                        </p:tgtEl>
                                        <p:attrNameLst>
                                          <p:attrName>style.visibility</p:attrName>
                                        </p:attrNameLst>
                                      </p:cBhvr>
                                      <p:to>
                                        <p:strVal val="hidden"/>
                                      </p:to>
                                    </p:set>
                                  </p:childTnLst>
                                </p:cTn>
                              </p:par>
                              <p:par>
                                <p:cTn id="17" presetID="2" presetClass="exit" presetSubtype="12" fill="hold" grpId="0" nodeType="withEffect">
                                  <p:stCondLst>
                                    <p:cond delay="0"/>
                                  </p:stCondLst>
                                  <p:childTnLst>
                                    <p:anim calcmode="lin" valueType="num">
                                      <p:cBhvr additive="base">
                                        <p:cTn id="18" dur="5000"/>
                                        <p:tgtEl>
                                          <p:spTgt spid="9"/>
                                        </p:tgtEl>
                                        <p:attrNameLst>
                                          <p:attrName>ppt_x</p:attrName>
                                        </p:attrNameLst>
                                      </p:cBhvr>
                                      <p:tavLst>
                                        <p:tav tm="0">
                                          <p:val>
                                            <p:strVal val="ppt_x"/>
                                          </p:val>
                                        </p:tav>
                                        <p:tav tm="100000">
                                          <p:val>
                                            <p:strVal val="0-ppt_w/2"/>
                                          </p:val>
                                        </p:tav>
                                      </p:tavLst>
                                    </p:anim>
                                    <p:anim calcmode="lin" valueType="num">
                                      <p:cBhvr additive="base">
                                        <p:cTn id="19" dur="5000"/>
                                        <p:tgtEl>
                                          <p:spTgt spid="9"/>
                                        </p:tgtEl>
                                        <p:attrNameLst>
                                          <p:attrName>ppt_y</p:attrName>
                                        </p:attrNameLst>
                                      </p:cBhvr>
                                      <p:tavLst>
                                        <p:tav tm="0">
                                          <p:val>
                                            <p:strVal val="ppt_y"/>
                                          </p:val>
                                        </p:tav>
                                        <p:tav tm="100000">
                                          <p:val>
                                            <p:strVal val="1+ppt_h/2"/>
                                          </p:val>
                                        </p:tav>
                                      </p:tavLst>
                                    </p:anim>
                                    <p:set>
                                      <p:cBhvr>
                                        <p:cTn id="20" dur="1" fill="hold">
                                          <p:stCondLst>
                                            <p:cond delay="4999"/>
                                          </p:stCondLst>
                                        </p:cTn>
                                        <p:tgtEl>
                                          <p:spTgt spid="9"/>
                                        </p:tgtEl>
                                        <p:attrNameLst>
                                          <p:attrName>style.visibility</p:attrName>
                                        </p:attrNameLst>
                                      </p:cBhvr>
                                      <p:to>
                                        <p:strVal val="hidden"/>
                                      </p:to>
                                    </p:set>
                                  </p:childTnLst>
                                </p:cTn>
                              </p:par>
                              <p:par>
                                <p:cTn id="21" presetID="2" presetClass="exit" presetSubtype="3" fill="hold" grpId="0" nodeType="withEffect">
                                  <p:stCondLst>
                                    <p:cond delay="0"/>
                                  </p:stCondLst>
                                  <p:childTnLst>
                                    <p:anim calcmode="lin" valueType="num">
                                      <p:cBhvr additive="base">
                                        <p:cTn id="22" dur="5000"/>
                                        <p:tgtEl>
                                          <p:spTgt spid="10"/>
                                        </p:tgtEl>
                                        <p:attrNameLst>
                                          <p:attrName>ppt_x</p:attrName>
                                        </p:attrNameLst>
                                      </p:cBhvr>
                                      <p:tavLst>
                                        <p:tav tm="0">
                                          <p:val>
                                            <p:strVal val="ppt_x"/>
                                          </p:val>
                                        </p:tav>
                                        <p:tav tm="100000">
                                          <p:val>
                                            <p:strVal val="1+ppt_w/2"/>
                                          </p:val>
                                        </p:tav>
                                      </p:tavLst>
                                    </p:anim>
                                    <p:anim calcmode="lin" valueType="num">
                                      <p:cBhvr additive="base">
                                        <p:cTn id="23" dur="5000"/>
                                        <p:tgtEl>
                                          <p:spTgt spid="10"/>
                                        </p:tgtEl>
                                        <p:attrNameLst>
                                          <p:attrName>ppt_y</p:attrName>
                                        </p:attrNameLst>
                                      </p:cBhvr>
                                      <p:tavLst>
                                        <p:tav tm="0">
                                          <p:val>
                                            <p:strVal val="ppt_y"/>
                                          </p:val>
                                        </p:tav>
                                        <p:tav tm="100000">
                                          <p:val>
                                            <p:strVal val="0-ppt_h/2"/>
                                          </p:val>
                                        </p:tav>
                                      </p:tavLst>
                                    </p:anim>
                                    <p:set>
                                      <p:cBhvr>
                                        <p:cTn id="24" dur="1" fill="hold">
                                          <p:stCondLst>
                                            <p:cond delay="4999"/>
                                          </p:stCondLst>
                                        </p:cTn>
                                        <p:tgtEl>
                                          <p:spTgt spid="10"/>
                                        </p:tgtEl>
                                        <p:attrNameLst>
                                          <p:attrName>style.visibility</p:attrName>
                                        </p:attrNameLst>
                                      </p:cBhvr>
                                      <p:to>
                                        <p:strVal val="hidden"/>
                                      </p:to>
                                    </p:set>
                                  </p:childTnLst>
                                </p:cTn>
                              </p:par>
                              <p:par>
                                <p:cTn id="25" presetID="2" presetClass="exit" presetSubtype="6" fill="hold" grpId="0" nodeType="withEffect">
                                  <p:stCondLst>
                                    <p:cond delay="0"/>
                                  </p:stCondLst>
                                  <p:childTnLst>
                                    <p:anim calcmode="lin" valueType="num">
                                      <p:cBhvr additive="base">
                                        <p:cTn id="26" dur="5000"/>
                                        <p:tgtEl>
                                          <p:spTgt spid="11"/>
                                        </p:tgtEl>
                                        <p:attrNameLst>
                                          <p:attrName>ppt_x</p:attrName>
                                        </p:attrNameLst>
                                      </p:cBhvr>
                                      <p:tavLst>
                                        <p:tav tm="0">
                                          <p:val>
                                            <p:strVal val="ppt_x"/>
                                          </p:val>
                                        </p:tav>
                                        <p:tav tm="100000">
                                          <p:val>
                                            <p:strVal val="1+ppt_w/2"/>
                                          </p:val>
                                        </p:tav>
                                      </p:tavLst>
                                    </p:anim>
                                    <p:anim calcmode="lin" valueType="num">
                                      <p:cBhvr additive="base">
                                        <p:cTn id="27" dur="5000"/>
                                        <p:tgtEl>
                                          <p:spTgt spid="11"/>
                                        </p:tgtEl>
                                        <p:attrNameLst>
                                          <p:attrName>ppt_y</p:attrName>
                                        </p:attrNameLst>
                                      </p:cBhvr>
                                      <p:tavLst>
                                        <p:tav tm="0">
                                          <p:val>
                                            <p:strVal val="ppt_y"/>
                                          </p:val>
                                        </p:tav>
                                        <p:tav tm="100000">
                                          <p:val>
                                            <p:strVal val="1+ppt_h/2"/>
                                          </p:val>
                                        </p:tav>
                                      </p:tavLst>
                                    </p:anim>
                                    <p:set>
                                      <p:cBhvr>
                                        <p:cTn id="28" dur="1" fill="hold">
                                          <p:stCondLst>
                                            <p:cond delay="4999"/>
                                          </p:stCondLst>
                                        </p:cTn>
                                        <p:tgtEl>
                                          <p:spTgt spid="11"/>
                                        </p:tgtEl>
                                        <p:attrNameLst>
                                          <p:attrName>style.visibility</p:attrName>
                                        </p:attrNameLst>
                                      </p:cBhvr>
                                      <p:to>
                                        <p:strVal val="hidden"/>
                                      </p:to>
                                    </p:set>
                                  </p:childTnLst>
                                </p:cTn>
                              </p:par>
                              <p:par>
                                <p:cTn id="29" presetID="2" presetClass="exit" presetSubtype="12" fill="hold" grpId="0" nodeType="withEffect">
                                  <p:stCondLst>
                                    <p:cond delay="0"/>
                                  </p:stCondLst>
                                  <p:childTnLst>
                                    <p:anim calcmode="lin" valueType="num">
                                      <p:cBhvr additive="base">
                                        <p:cTn id="30" dur="5000"/>
                                        <p:tgtEl>
                                          <p:spTgt spid="12"/>
                                        </p:tgtEl>
                                        <p:attrNameLst>
                                          <p:attrName>ppt_x</p:attrName>
                                        </p:attrNameLst>
                                      </p:cBhvr>
                                      <p:tavLst>
                                        <p:tav tm="0">
                                          <p:val>
                                            <p:strVal val="ppt_x"/>
                                          </p:val>
                                        </p:tav>
                                        <p:tav tm="100000">
                                          <p:val>
                                            <p:strVal val="0-ppt_w/2"/>
                                          </p:val>
                                        </p:tav>
                                      </p:tavLst>
                                    </p:anim>
                                    <p:anim calcmode="lin" valueType="num">
                                      <p:cBhvr additive="base">
                                        <p:cTn id="31" dur="5000"/>
                                        <p:tgtEl>
                                          <p:spTgt spid="12"/>
                                        </p:tgtEl>
                                        <p:attrNameLst>
                                          <p:attrName>ppt_y</p:attrName>
                                        </p:attrNameLst>
                                      </p:cBhvr>
                                      <p:tavLst>
                                        <p:tav tm="0">
                                          <p:val>
                                            <p:strVal val="ppt_y"/>
                                          </p:val>
                                        </p:tav>
                                        <p:tav tm="100000">
                                          <p:val>
                                            <p:strVal val="1+ppt_h/2"/>
                                          </p:val>
                                        </p:tav>
                                      </p:tavLst>
                                    </p:anim>
                                    <p:set>
                                      <p:cBhvr>
                                        <p:cTn id="32" dur="1" fill="hold">
                                          <p:stCondLst>
                                            <p:cond delay="4999"/>
                                          </p:stCondLst>
                                        </p:cTn>
                                        <p:tgtEl>
                                          <p:spTgt spid="12"/>
                                        </p:tgtEl>
                                        <p:attrNameLst>
                                          <p:attrName>style.visibility</p:attrName>
                                        </p:attrNameLst>
                                      </p:cBhvr>
                                      <p:to>
                                        <p:strVal val="hidden"/>
                                      </p:to>
                                    </p:set>
                                  </p:childTnLst>
                                </p:cTn>
                              </p:par>
                              <p:par>
                                <p:cTn id="33" presetID="2" presetClass="exit" presetSubtype="9" fill="hold" grpId="0" nodeType="withEffect">
                                  <p:stCondLst>
                                    <p:cond delay="0"/>
                                  </p:stCondLst>
                                  <p:childTnLst>
                                    <p:anim calcmode="lin" valueType="num">
                                      <p:cBhvr additive="base">
                                        <p:cTn id="34" dur="5000"/>
                                        <p:tgtEl>
                                          <p:spTgt spid="13"/>
                                        </p:tgtEl>
                                        <p:attrNameLst>
                                          <p:attrName>ppt_x</p:attrName>
                                        </p:attrNameLst>
                                      </p:cBhvr>
                                      <p:tavLst>
                                        <p:tav tm="0">
                                          <p:val>
                                            <p:strVal val="ppt_x"/>
                                          </p:val>
                                        </p:tav>
                                        <p:tav tm="100000">
                                          <p:val>
                                            <p:strVal val="0-ppt_w/2"/>
                                          </p:val>
                                        </p:tav>
                                      </p:tavLst>
                                    </p:anim>
                                    <p:anim calcmode="lin" valueType="num">
                                      <p:cBhvr additive="base">
                                        <p:cTn id="35" dur="5000"/>
                                        <p:tgtEl>
                                          <p:spTgt spid="13"/>
                                        </p:tgtEl>
                                        <p:attrNameLst>
                                          <p:attrName>ppt_y</p:attrName>
                                        </p:attrNameLst>
                                      </p:cBhvr>
                                      <p:tavLst>
                                        <p:tav tm="0">
                                          <p:val>
                                            <p:strVal val="ppt_y"/>
                                          </p:val>
                                        </p:tav>
                                        <p:tav tm="100000">
                                          <p:val>
                                            <p:strVal val="0-ppt_h/2"/>
                                          </p:val>
                                        </p:tav>
                                      </p:tavLst>
                                    </p:anim>
                                    <p:set>
                                      <p:cBhvr>
                                        <p:cTn id="36" dur="1" fill="hold">
                                          <p:stCondLst>
                                            <p:cond delay="4999"/>
                                          </p:stCondLst>
                                        </p:cTn>
                                        <p:tgtEl>
                                          <p:spTgt spid="13"/>
                                        </p:tgtEl>
                                        <p:attrNameLst>
                                          <p:attrName>style.visibility</p:attrName>
                                        </p:attrNameLst>
                                      </p:cBhvr>
                                      <p:to>
                                        <p:strVal val="hidden"/>
                                      </p:to>
                                    </p:set>
                                  </p:childTnLst>
                                </p:cTn>
                              </p:par>
                              <p:par>
                                <p:cTn id="37" presetID="2" presetClass="exit" presetSubtype="3" fill="hold" grpId="0"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1+ppt_w/2"/>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6" fill="hold" grpId="0" nodeType="withEffect">
                                  <p:stCondLst>
                                    <p:cond delay="0"/>
                                  </p:stCondLst>
                                  <p:childTnLst>
                                    <p:anim calcmode="lin" valueType="num">
                                      <p:cBhvr additive="base">
                                        <p:cTn id="42" dur="5000"/>
                                        <p:tgtEl>
                                          <p:spTgt spid="16"/>
                                        </p:tgtEl>
                                        <p:attrNameLst>
                                          <p:attrName>ppt_x</p:attrName>
                                        </p:attrNameLst>
                                      </p:cBhvr>
                                      <p:tavLst>
                                        <p:tav tm="0">
                                          <p:val>
                                            <p:strVal val="ppt_x"/>
                                          </p:val>
                                        </p:tav>
                                        <p:tav tm="100000">
                                          <p:val>
                                            <p:strVal val="1+ppt_w/2"/>
                                          </p:val>
                                        </p:tav>
                                      </p:tavLst>
                                    </p:anim>
                                    <p:anim calcmode="lin" valueType="num">
                                      <p:cBhvr additive="base">
                                        <p:cTn id="43" dur="5000"/>
                                        <p:tgtEl>
                                          <p:spTgt spid="16"/>
                                        </p:tgtEl>
                                        <p:attrNameLst>
                                          <p:attrName>ppt_y</p:attrName>
                                        </p:attrNameLst>
                                      </p:cBhvr>
                                      <p:tavLst>
                                        <p:tav tm="0">
                                          <p:val>
                                            <p:strVal val="ppt_y"/>
                                          </p:val>
                                        </p:tav>
                                        <p:tav tm="100000">
                                          <p:val>
                                            <p:strVal val="1+ppt_h/2"/>
                                          </p:val>
                                        </p:tav>
                                      </p:tavLst>
                                    </p:anim>
                                    <p:set>
                                      <p:cBhvr>
                                        <p:cTn id="44" dur="1" fill="hold">
                                          <p:stCondLst>
                                            <p:cond delay="4999"/>
                                          </p:stCondLst>
                                        </p:cTn>
                                        <p:tgtEl>
                                          <p:spTgt spid="16"/>
                                        </p:tgtEl>
                                        <p:attrNameLst>
                                          <p:attrName>style.visibility</p:attrName>
                                        </p:attrNameLst>
                                      </p:cBhvr>
                                      <p:to>
                                        <p:strVal val="hidden"/>
                                      </p:to>
                                    </p:set>
                                  </p:childTnLst>
                                </p:cTn>
                              </p:par>
                              <p:par>
                                <p:cTn id="45" presetID="2" presetClass="exit" presetSubtype="12" fill="hold" grpId="0" nodeType="withEffect">
                                  <p:stCondLst>
                                    <p:cond delay="0"/>
                                  </p:stCondLst>
                                  <p:childTnLst>
                                    <p:anim calcmode="lin" valueType="num">
                                      <p:cBhvr additive="base">
                                        <p:cTn id="46" dur="5000"/>
                                        <p:tgtEl>
                                          <p:spTgt spid="17"/>
                                        </p:tgtEl>
                                        <p:attrNameLst>
                                          <p:attrName>ppt_x</p:attrName>
                                        </p:attrNameLst>
                                      </p:cBhvr>
                                      <p:tavLst>
                                        <p:tav tm="0">
                                          <p:val>
                                            <p:strVal val="ppt_x"/>
                                          </p:val>
                                        </p:tav>
                                        <p:tav tm="100000">
                                          <p:val>
                                            <p:strVal val="0-ppt_w/2"/>
                                          </p:val>
                                        </p:tav>
                                      </p:tavLst>
                                    </p:anim>
                                    <p:anim calcmode="lin" valueType="num">
                                      <p:cBhvr additive="base">
                                        <p:cTn id="47" dur="5000"/>
                                        <p:tgtEl>
                                          <p:spTgt spid="17"/>
                                        </p:tgtEl>
                                        <p:attrNameLst>
                                          <p:attrName>ppt_y</p:attrName>
                                        </p:attrNameLst>
                                      </p:cBhvr>
                                      <p:tavLst>
                                        <p:tav tm="0">
                                          <p:val>
                                            <p:strVal val="ppt_y"/>
                                          </p:val>
                                        </p:tav>
                                        <p:tav tm="100000">
                                          <p:val>
                                            <p:strVal val="1+ppt_h/2"/>
                                          </p:val>
                                        </p:tav>
                                      </p:tavLst>
                                    </p:anim>
                                    <p:set>
                                      <p:cBhvr>
                                        <p:cTn id="48" dur="1" fill="hold">
                                          <p:stCondLst>
                                            <p:cond delay="4999"/>
                                          </p:stCondLst>
                                        </p:cTn>
                                        <p:tgtEl>
                                          <p:spTgt spid="17"/>
                                        </p:tgtEl>
                                        <p:attrNameLst>
                                          <p:attrName>style.visibility</p:attrName>
                                        </p:attrNameLst>
                                      </p:cBhvr>
                                      <p:to>
                                        <p:strVal val="hidden"/>
                                      </p:to>
                                    </p:set>
                                  </p:childTnLst>
                                </p:cTn>
                              </p:par>
                              <p:par>
                                <p:cTn id="49" presetID="2" presetClass="exit" presetSubtype="9" fill="hold" grpId="0" nodeType="withEffect">
                                  <p:stCondLst>
                                    <p:cond delay="0"/>
                                  </p:stCondLst>
                                  <p:childTnLst>
                                    <p:anim calcmode="lin" valueType="num">
                                      <p:cBhvr additive="base">
                                        <p:cTn id="50" dur="5000"/>
                                        <p:tgtEl>
                                          <p:spTgt spid="18"/>
                                        </p:tgtEl>
                                        <p:attrNameLst>
                                          <p:attrName>ppt_x</p:attrName>
                                        </p:attrNameLst>
                                      </p:cBhvr>
                                      <p:tavLst>
                                        <p:tav tm="0">
                                          <p:val>
                                            <p:strVal val="ppt_x"/>
                                          </p:val>
                                        </p:tav>
                                        <p:tav tm="100000">
                                          <p:val>
                                            <p:strVal val="0-ppt_w/2"/>
                                          </p:val>
                                        </p:tav>
                                      </p:tavLst>
                                    </p:anim>
                                    <p:anim calcmode="lin" valueType="num">
                                      <p:cBhvr additive="base">
                                        <p:cTn id="51" dur="5000"/>
                                        <p:tgtEl>
                                          <p:spTgt spid="18"/>
                                        </p:tgtEl>
                                        <p:attrNameLst>
                                          <p:attrName>ppt_y</p:attrName>
                                        </p:attrNameLst>
                                      </p:cBhvr>
                                      <p:tavLst>
                                        <p:tav tm="0">
                                          <p:val>
                                            <p:strVal val="ppt_y"/>
                                          </p:val>
                                        </p:tav>
                                        <p:tav tm="100000">
                                          <p:val>
                                            <p:strVal val="0-ppt_h/2"/>
                                          </p:val>
                                        </p:tav>
                                      </p:tavLst>
                                    </p:anim>
                                    <p:set>
                                      <p:cBhvr>
                                        <p:cTn id="52" dur="1" fill="hold">
                                          <p:stCondLst>
                                            <p:cond delay="4999"/>
                                          </p:stCondLst>
                                        </p:cTn>
                                        <p:tgtEl>
                                          <p:spTgt spid="18"/>
                                        </p:tgtEl>
                                        <p:attrNameLst>
                                          <p:attrName>style.visibility</p:attrName>
                                        </p:attrNameLst>
                                      </p:cBhvr>
                                      <p:to>
                                        <p:strVal val="hidden"/>
                                      </p:to>
                                    </p:set>
                                  </p:childTnLst>
                                </p:cTn>
                              </p:par>
                              <p:par>
                                <p:cTn id="53" presetID="16" presetClass="entr" presetSubtype="4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Horizontal)">
                                      <p:cBhvr>
                                        <p:cTn id="55" dur="5000"/>
                                        <p:tgtEl>
                                          <p:spTgt spid="4"/>
                                        </p:tgtEl>
                                      </p:cBhvr>
                                    </p:animEffec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strVal val="4/3*#ppt_w"/>
                                          </p:val>
                                        </p:tav>
                                        <p:tav tm="100000">
                                          <p:val>
                                            <p:strVal val="#ppt_w"/>
                                          </p:val>
                                        </p:tav>
                                      </p:tavLst>
                                    </p:anim>
                                    <p:anim calcmode="lin" valueType="num">
                                      <p:cBhvr>
                                        <p:cTn id="59" dur="5000" fill="hold"/>
                                        <p:tgtEl>
                                          <p:spTgt spid="4"/>
                                        </p:tgtEl>
                                        <p:attrNameLst>
                                          <p:attrName>ppt_h</p:attrName>
                                        </p:attrNameLst>
                                      </p:cBhvr>
                                      <p:tavLst>
                                        <p:tav tm="0">
                                          <p:val>
                                            <p:strVal val="4/3*#ppt_h"/>
                                          </p:val>
                                        </p:tav>
                                        <p:tav tm="100000">
                                          <p:val>
                                            <p:strVal val="#ppt_h"/>
                                          </p:val>
                                        </p:tav>
                                      </p:tavLst>
                                    </p:anim>
                                  </p:childTnLst>
                                </p:cTn>
                              </p:par>
                            </p:childTnLst>
                          </p:cTn>
                        </p:par>
                        <p:par>
                          <p:cTn id="60" fill="hold">
                            <p:stCondLst>
                              <p:cond delay="5000"/>
                            </p:stCondLst>
                            <p:childTnLst>
                              <p:par>
                                <p:cTn id="61" presetID="10" presetClass="entr" presetSubtype="0"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2000"/>
                                        <p:tgtEl>
                                          <p:spTgt spid="20"/>
                                        </p:tgtEl>
                                      </p:cBhvr>
                                    </p:animEffect>
                                  </p:childTnLst>
                                </p:cTn>
                              </p:par>
                              <p:par>
                                <p:cTn id="64" presetID="17" presetClass="entr" presetSubtype="10"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2000" fill="hold"/>
                                        <p:tgtEl>
                                          <p:spTgt spid="19"/>
                                        </p:tgtEl>
                                        <p:attrNameLst>
                                          <p:attrName>ppt_w</p:attrName>
                                        </p:attrNameLst>
                                      </p:cBhvr>
                                      <p:tavLst>
                                        <p:tav tm="0">
                                          <p:val>
                                            <p:fltVal val="0"/>
                                          </p:val>
                                        </p:tav>
                                        <p:tav tm="100000">
                                          <p:val>
                                            <p:strVal val="#ppt_w"/>
                                          </p:val>
                                        </p:tav>
                                      </p:tavLst>
                                    </p:anim>
                                    <p:anim calcmode="lin" valueType="num">
                                      <p:cBhvr>
                                        <p:cTn id="67"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6" grpId="0" animBg="1"/>
      <p:bldP spid="17" grpId="0" animBg="1"/>
      <p:bldP spid="18" grpId="0" animBg="1"/>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perando_por_ti-1024x768.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convex"/>
          </a:sp3d>
        </p:spPr>
      </p:pic>
      <p:sp>
        <p:nvSpPr>
          <p:cNvPr id="5" name="4 Medio marco"/>
          <p:cNvSpPr/>
          <p:nvPr/>
        </p:nvSpPr>
        <p:spPr>
          <a:xfrm flipH="1" flipV="1">
            <a:off x="2071670" y="928670"/>
            <a:ext cx="2571768" cy="2286016"/>
          </a:xfrm>
          <a:prstGeom prst="halfFrame">
            <a:avLst>
              <a:gd name="adj1" fmla="val 12803"/>
              <a:gd name="adj2" fmla="val 14613"/>
            </a:avLst>
          </a:prstGeom>
          <a:solidFill>
            <a:schemeClr val="accent6">
              <a:lumMod val="75000"/>
              <a:alpha val="69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a:off x="4643438" y="3214686"/>
            <a:ext cx="2571768" cy="2286016"/>
          </a:xfrm>
          <a:prstGeom prst="halfFrame">
            <a:avLst>
              <a:gd name="adj1" fmla="val 14073"/>
              <a:gd name="adj2" fmla="val 14613"/>
            </a:avLst>
          </a:prstGeom>
          <a:solidFill>
            <a:schemeClr val="accent6">
              <a:lumMod val="75000"/>
              <a:alpha val="69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flipV="1">
            <a:off x="1571604" y="428604"/>
            <a:ext cx="2571768" cy="2286016"/>
          </a:xfrm>
          <a:prstGeom prst="halfFrame">
            <a:avLst>
              <a:gd name="adj1" fmla="val 12803"/>
              <a:gd name="adj2" fmla="val 14613"/>
            </a:avLst>
          </a:prstGeom>
          <a:solidFill>
            <a:schemeClr val="accent6">
              <a:lumMod val="75000"/>
              <a:alpha val="69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a:off x="5214942" y="3714752"/>
            <a:ext cx="2571768" cy="2286016"/>
          </a:xfrm>
          <a:prstGeom prst="halfFrame">
            <a:avLst>
              <a:gd name="adj1" fmla="val 14073"/>
              <a:gd name="adj2" fmla="val 14613"/>
            </a:avLst>
          </a:prstGeom>
          <a:solidFill>
            <a:schemeClr val="accent6">
              <a:lumMod val="75000"/>
              <a:alpha val="69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flipH="1" flipV="1">
            <a:off x="1071538" y="0"/>
            <a:ext cx="2571768" cy="2286016"/>
          </a:xfrm>
          <a:prstGeom prst="halfFrame">
            <a:avLst>
              <a:gd name="adj1" fmla="val 12803"/>
              <a:gd name="adj2" fmla="val 14613"/>
            </a:avLst>
          </a:prstGeom>
          <a:solidFill>
            <a:schemeClr val="accent6">
              <a:lumMod val="75000"/>
              <a:alpha val="69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a:off x="5857884" y="4286256"/>
            <a:ext cx="2571768" cy="2286016"/>
          </a:xfrm>
          <a:prstGeom prst="halfFrame">
            <a:avLst>
              <a:gd name="adj1" fmla="val 14073"/>
              <a:gd name="adj2" fmla="val 14613"/>
            </a:avLst>
          </a:prstGeom>
          <a:solidFill>
            <a:schemeClr val="accent6">
              <a:lumMod val="75000"/>
              <a:alpha val="69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flipV="1">
            <a:off x="571472" y="0"/>
            <a:ext cx="2571768" cy="1857364"/>
          </a:xfrm>
          <a:prstGeom prst="halfFrame">
            <a:avLst>
              <a:gd name="adj1" fmla="val 12803"/>
              <a:gd name="adj2" fmla="val 14613"/>
            </a:avLst>
          </a:prstGeom>
          <a:solidFill>
            <a:schemeClr val="accent6">
              <a:lumMod val="75000"/>
              <a:alpha val="69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6572232" y="4786322"/>
            <a:ext cx="2571768" cy="2071678"/>
          </a:xfrm>
          <a:prstGeom prst="halfFrame">
            <a:avLst>
              <a:gd name="adj1" fmla="val 14073"/>
              <a:gd name="adj2" fmla="val 14613"/>
            </a:avLst>
          </a:prstGeom>
          <a:solidFill>
            <a:schemeClr val="accent6">
              <a:lumMod val="75000"/>
              <a:alpha val="69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3" name="12 Imagen" descr="Imagen1.jpg"/>
          <p:cNvPicPr>
            <a:picLocks noChangeAspect="1"/>
          </p:cNvPicPr>
          <p:nvPr/>
        </p:nvPicPr>
        <p:blipFill>
          <a:blip r:embed="rId4"/>
          <a:srcRect l="-1246" t="555" r="3209" b="4173"/>
          <a:stretch>
            <a:fillRect/>
          </a:stretch>
        </p:blipFill>
        <p:spPr>
          <a:xfrm rot="1142014">
            <a:off x="3534451" y="-557967"/>
            <a:ext cx="6286544" cy="5643602"/>
          </a:xfrm>
          <a:prstGeom prst="ellipse">
            <a:avLst/>
          </a:prstGeom>
          <a:effectLst>
            <a:softEdge rad="635000"/>
          </a:effectLst>
        </p:spPr>
      </p:pic>
      <p:sp>
        <p:nvSpPr>
          <p:cNvPr id="14" name="13 CuadroTexto"/>
          <p:cNvSpPr txBox="1"/>
          <p:nvPr/>
        </p:nvSpPr>
        <p:spPr>
          <a:xfrm>
            <a:off x="10501354" y="2643182"/>
            <a:ext cx="184731" cy="369332"/>
          </a:xfrm>
          <a:prstGeom prst="rect">
            <a:avLst/>
          </a:prstGeom>
          <a:noFill/>
        </p:spPr>
        <p:txBody>
          <a:bodyPr wrap="none" rtlCol="0">
            <a:spAutoFit/>
          </a:bodyPr>
          <a:lstStyle/>
          <a:p>
            <a:endParaRPr lang="es-ES" dirty="0"/>
          </a:p>
        </p:txBody>
      </p:sp>
      <p:sp>
        <p:nvSpPr>
          <p:cNvPr id="15" name="14 CuadroTexto"/>
          <p:cNvSpPr txBox="1"/>
          <p:nvPr/>
        </p:nvSpPr>
        <p:spPr>
          <a:xfrm>
            <a:off x="0" y="2887682"/>
            <a:ext cx="4786314" cy="3970318"/>
          </a:xfrm>
          <a:prstGeom prst="rect">
            <a:avLst/>
          </a:prstGeom>
          <a:noFill/>
        </p:spPr>
        <p:txBody>
          <a:bodyPr wrap="square" rtlCol="0">
            <a:spAutoFit/>
          </a:bodyPr>
          <a:lstStyle/>
          <a:p>
            <a:pPr algn="ctr"/>
            <a:r>
              <a:rPr lang="es-ES" sz="2800" dirty="0" smtClean="0"/>
              <a:t>No es tampoco una revolución sexual. No es producto de la química del organismo, ni de la fuerza de los instintos. Es algo diferente. Algo mucho más difícil. Algo mucho mejor que cualquier amor que hayas conocido... </a:t>
            </a:r>
          </a:p>
          <a:p>
            <a:pPr algn="ctr"/>
            <a:endParaRPr lang="es-ES" sz="2800" dirty="0"/>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0-ppt_w/2"/>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6" fill="hold" grpId="0"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1+ppt_w/2"/>
                                          </p:val>
                                        </p:tav>
                                      </p:tavLst>
                                    </p:anim>
                                    <p:anim calcmode="lin" valueType="num">
                                      <p:cBhvr additive="base">
                                        <p:cTn id="11" dur="5000"/>
                                        <p:tgtEl>
                                          <p:spTgt spid="5"/>
                                        </p:tgtEl>
                                        <p:attrNameLst>
                                          <p:attrName>ppt_y</p:attrName>
                                        </p:attrNameLst>
                                      </p:cBhvr>
                                      <p:tavLst>
                                        <p:tav tm="0">
                                          <p:val>
                                            <p:strVal val="ppt_y"/>
                                          </p:val>
                                        </p:tav>
                                        <p:tav tm="100000">
                                          <p:val>
                                            <p:strVal val="1+ppt_h/2"/>
                                          </p:val>
                                        </p:tav>
                                      </p:tavLst>
                                    </p:anim>
                                    <p:set>
                                      <p:cBhvr>
                                        <p:cTn id="12" dur="1" fill="hold">
                                          <p:stCondLst>
                                            <p:cond delay="4999"/>
                                          </p:stCondLst>
                                        </p:cTn>
                                        <p:tgtEl>
                                          <p:spTgt spid="5"/>
                                        </p:tgtEl>
                                        <p:attrNameLst>
                                          <p:attrName>style.visibility</p:attrName>
                                        </p:attrNameLst>
                                      </p:cBhvr>
                                      <p:to>
                                        <p:strVal val="hidden"/>
                                      </p:to>
                                    </p:set>
                                  </p:childTnLst>
                                </p:cTn>
                              </p:par>
                              <p:par>
                                <p:cTn id="13" presetID="2" presetClass="exit" presetSubtype="6"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1+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9"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0-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1+ppt_h/2"/>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9"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0-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6"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1+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9"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3" presetClass="entr" presetSubtype="28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strVal val="4/3*#ppt_w"/>
                                          </p:val>
                                        </p:tav>
                                        <p:tav tm="100000">
                                          <p:val>
                                            <p:strVal val="#ppt_w"/>
                                          </p:val>
                                        </p:tav>
                                      </p:tavLst>
                                    </p:anim>
                                    <p:anim calcmode="lin" valueType="num">
                                      <p:cBhvr>
                                        <p:cTn id="40" dur="5000" fill="hold"/>
                                        <p:tgtEl>
                                          <p:spTgt spid="4"/>
                                        </p:tgtEl>
                                        <p:attrNameLst>
                                          <p:attrName>ppt_h</p:attrName>
                                        </p:attrNameLst>
                                      </p:cBhvr>
                                      <p:tavLst>
                                        <p:tav tm="0">
                                          <p:val>
                                            <p:strVal val="4/3*#ppt_h"/>
                                          </p:val>
                                        </p:tav>
                                        <p:tav tm="100000">
                                          <p:val>
                                            <p:strVal val="#ppt_h"/>
                                          </p:val>
                                        </p:tav>
                                      </p:tavLst>
                                    </p:anim>
                                  </p:childTnLst>
                                </p:cTn>
                              </p:par>
                              <p:par>
                                <p:cTn id="41" presetID="6" presetClass="entr" presetSubtype="3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circle(out)">
                                      <p:cBhvr>
                                        <p:cTn id="43" dur="5000"/>
                                        <p:tgtEl>
                                          <p:spTgt spid="4"/>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0"/>
                                        <p:tgtEl>
                                          <p:spTgt spid="13"/>
                                        </p:tgtEl>
                                      </p:cBhvr>
                                    </p:animEffect>
                                  </p:childTnLst>
                                </p:cTn>
                              </p:par>
                            </p:childTnLst>
                          </p:cTn>
                        </p:par>
                        <p:par>
                          <p:cTn id="48" fill="hold">
                            <p:stCondLst>
                              <p:cond delay="10000"/>
                            </p:stCondLst>
                            <p:childTnLst>
                              <p:par>
                                <p:cTn id="49" presetID="17" presetClass="entr" presetSubtype="10"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2000" fill="hold"/>
                                        <p:tgtEl>
                                          <p:spTgt spid="15"/>
                                        </p:tgtEl>
                                        <p:attrNameLst>
                                          <p:attrName>ppt_w</p:attrName>
                                        </p:attrNameLst>
                                      </p:cBhvr>
                                      <p:tavLst>
                                        <p:tav tm="0">
                                          <p:val>
                                            <p:fltVal val="0"/>
                                          </p:val>
                                        </p:tav>
                                        <p:tav tm="100000">
                                          <p:val>
                                            <p:strVal val="#ppt_w"/>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_lago_cristal-1024x76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Anillo"/>
          <p:cNvSpPr/>
          <p:nvPr/>
        </p:nvSpPr>
        <p:spPr>
          <a:xfrm>
            <a:off x="1857356" y="214290"/>
            <a:ext cx="5857916" cy="5715040"/>
          </a:xfrm>
          <a:prstGeom prst="donut">
            <a:avLst>
              <a:gd name="adj" fmla="val 6959"/>
            </a:avLst>
          </a:prstGeom>
          <a:solidFill>
            <a:srgbClr val="C00000">
              <a:alpha val="68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428860" y="714356"/>
            <a:ext cx="4714908" cy="4714908"/>
          </a:xfrm>
          <a:prstGeom prst="donut">
            <a:avLst>
              <a:gd name="adj" fmla="val 9113"/>
            </a:avLst>
          </a:prstGeom>
          <a:solidFill>
            <a:schemeClr val="accent3">
              <a:lumMod val="50000"/>
              <a:alpha val="68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00364" y="1285860"/>
            <a:ext cx="3571900" cy="3643338"/>
          </a:xfrm>
          <a:prstGeom prst="donut">
            <a:avLst>
              <a:gd name="adj" fmla="val 12768"/>
            </a:avLst>
          </a:prstGeom>
          <a:solidFill>
            <a:srgbClr val="C00000">
              <a:alpha val="68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571868" y="1857364"/>
            <a:ext cx="2500330" cy="2500330"/>
          </a:xfrm>
          <a:prstGeom prst="donut">
            <a:avLst>
              <a:gd name="adj" fmla="val 17412"/>
            </a:avLst>
          </a:prstGeom>
          <a:solidFill>
            <a:schemeClr val="accent3">
              <a:lumMod val="50000"/>
              <a:alpha val="68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143372" y="2428868"/>
            <a:ext cx="1438284" cy="1366846"/>
          </a:xfrm>
          <a:prstGeom prst="donut">
            <a:avLst>
              <a:gd name="adj" fmla="val 23584"/>
            </a:avLst>
          </a:prstGeom>
          <a:no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uadroTexto"/>
          <p:cNvSpPr txBox="1"/>
          <p:nvPr/>
        </p:nvSpPr>
        <p:spPr>
          <a:xfrm>
            <a:off x="0" y="0"/>
            <a:ext cx="6215074" cy="2554545"/>
          </a:xfrm>
          <a:prstGeom prst="rect">
            <a:avLst/>
          </a:prstGeom>
          <a:noFill/>
        </p:spPr>
        <p:txBody>
          <a:bodyPr wrap="square" rtlCol="0">
            <a:spAutoFit/>
          </a:bodyPr>
          <a:lstStyle/>
          <a:p>
            <a:pPr algn="ctr"/>
            <a:r>
              <a:rPr lang="es-ES" sz="3200" dirty="0" smtClean="0">
                <a:ln>
                  <a:solidFill>
                    <a:schemeClr val="bg1"/>
                  </a:solidFill>
                </a:ln>
                <a:solidFill>
                  <a:srgbClr val="FFFF00"/>
                </a:solidFill>
                <a:effectLst>
                  <a:outerShdw blurRad="38100" dist="38100" dir="2700000" algn="tl">
                    <a:srgbClr val="000000">
                      <a:alpha val="43137"/>
                    </a:srgbClr>
                  </a:outerShdw>
                </a:effectLst>
              </a:rPr>
              <a:t>El amor maduro se produce entre gente grande. Gente que sabe lo que quiere y lo que no quiere. Sabe cuando lo quiere, donde lo quiere, </a:t>
            </a:r>
          </a:p>
          <a:p>
            <a:pPr algn="ctr"/>
            <a:r>
              <a:rPr lang="es-ES" sz="3200" dirty="0" smtClean="0">
                <a:ln>
                  <a:solidFill>
                    <a:schemeClr val="bg1"/>
                  </a:solidFill>
                </a:ln>
                <a:solidFill>
                  <a:srgbClr val="FFFF00"/>
                </a:solidFill>
                <a:effectLst>
                  <a:outerShdw blurRad="38100" dist="38100" dir="2700000" algn="tl">
                    <a:srgbClr val="000000">
                      <a:alpha val="43137"/>
                    </a:srgbClr>
                  </a:outerShdw>
                </a:effectLst>
              </a:rPr>
              <a:t>y con quien lo quiere</a:t>
            </a:r>
            <a:endParaRPr lang="es-ES" sz="3200" dirty="0">
              <a:ln>
                <a:solidFill>
                  <a:schemeClr val="bg1"/>
                </a:solidFill>
              </a:ln>
              <a:solidFill>
                <a:srgbClr val="FFFF00"/>
              </a:solidFill>
              <a:effectLst>
                <a:outerShdw blurRad="38100" dist="38100" dir="2700000" algn="tl">
                  <a:srgbClr val="000000">
                    <a:alpha val="43137"/>
                  </a:srgbClr>
                </a:outerShdw>
              </a:effectLst>
            </a:endParaRPr>
          </a:p>
        </p:txBody>
      </p:sp>
      <p:pic>
        <p:nvPicPr>
          <p:cNvPr id="11" name="Picture 20" descr="idosos_amando%5B1%5D"/>
          <p:cNvPicPr>
            <a:picLocks noChangeAspect="1" noChangeArrowheads="1"/>
          </p:cNvPicPr>
          <p:nvPr/>
        </p:nvPicPr>
        <p:blipFill>
          <a:blip r:embed="rId3"/>
          <a:srcRect/>
          <a:stretch>
            <a:fillRect/>
          </a:stretch>
        </p:blipFill>
        <p:spPr bwMode="auto">
          <a:xfrm>
            <a:off x="0" y="2144128"/>
            <a:ext cx="4643438" cy="4713872"/>
          </a:xfrm>
          <a:prstGeom prst="rect">
            <a:avLst/>
          </a:prstGeom>
          <a:noFill/>
          <a:effectLst>
            <a:softEdge rad="635000"/>
          </a:effectLst>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8"/>
                                        </p:tgtEl>
                                        <p:attrNameLst>
                                          <p:attrName>ppt_w</p:attrName>
                                        </p:attrNameLst>
                                      </p:cBhvr>
                                      <p:tavLst>
                                        <p:tav tm="0">
                                          <p:val>
                                            <p:strVal val="ppt_w"/>
                                          </p:val>
                                        </p:tav>
                                        <p:tav tm="100000">
                                          <p:val>
                                            <p:strVal val="4/3*ppt_w"/>
                                          </p:val>
                                        </p:tav>
                                      </p:tavLst>
                                    </p:anim>
                                    <p:anim calcmode="lin" valueType="num">
                                      <p:cBhvr>
                                        <p:cTn id="7" dur="5000"/>
                                        <p:tgtEl>
                                          <p:spTgt spid="8"/>
                                        </p:tgtEl>
                                        <p:attrNameLst>
                                          <p:attrName>ppt_h</p:attrName>
                                        </p:attrNameLst>
                                      </p:cBhvr>
                                      <p:tavLst>
                                        <p:tav tm="0">
                                          <p:val>
                                            <p:strVal val="ppt_h"/>
                                          </p:val>
                                        </p:tav>
                                        <p:tav tm="100000">
                                          <p:val>
                                            <p:strVal val="4/3*ppt_h"/>
                                          </p:val>
                                        </p:tav>
                                      </p:tavLst>
                                    </p:anim>
                                    <p:set>
                                      <p:cBhvr>
                                        <p:cTn id="8" dur="1" fill="hold">
                                          <p:stCondLst>
                                            <p:cond delay="4999"/>
                                          </p:stCondLst>
                                        </p:cTn>
                                        <p:tgtEl>
                                          <p:spTgt spid="8"/>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5000"/>
                                        <p:tgtEl>
                                          <p:spTgt spid="7"/>
                                        </p:tgtEl>
                                        <p:attrNameLst>
                                          <p:attrName>ppt_w</p:attrName>
                                        </p:attrNameLst>
                                      </p:cBhvr>
                                      <p:tavLst>
                                        <p:tav tm="0">
                                          <p:val>
                                            <p:strVal val="ppt_w"/>
                                          </p:val>
                                        </p:tav>
                                        <p:tav tm="100000">
                                          <p:val>
                                            <p:strVal val="2/3*ppt_w"/>
                                          </p:val>
                                        </p:tav>
                                      </p:tavLst>
                                    </p:anim>
                                    <p:anim calcmode="lin" valueType="num">
                                      <p:cBhvr>
                                        <p:cTn id="11" dur="5000"/>
                                        <p:tgtEl>
                                          <p:spTgt spid="7"/>
                                        </p:tgtEl>
                                        <p:attrNameLst>
                                          <p:attrName>ppt_h</p:attrName>
                                        </p:attrNameLst>
                                      </p:cBhvr>
                                      <p:tavLst>
                                        <p:tav tm="0">
                                          <p:val>
                                            <p:strVal val="ppt_h"/>
                                          </p:val>
                                        </p:tav>
                                        <p:tav tm="100000">
                                          <p:val>
                                            <p:strVal val="2/3*ppt_h"/>
                                          </p:val>
                                        </p:tav>
                                      </p:tavLst>
                                    </p:anim>
                                    <p:set>
                                      <p:cBhvr>
                                        <p:cTn id="12" dur="1" fill="hold">
                                          <p:stCondLst>
                                            <p:cond delay="4999"/>
                                          </p:stCondLst>
                                        </p:cTn>
                                        <p:tgtEl>
                                          <p:spTgt spid="7"/>
                                        </p:tgtEl>
                                        <p:attrNameLst>
                                          <p:attrName>style.visibility</p:attrName>
                                        </p:attrNameLst>
                                      </p:cBhvr>
                                      <p:to>
                                        <p:strVal val="hidden"/>
                                      </p:to>
                                    </p:set>
                                  </p:childTnLst>
                                </p:cTn>
                              </p:par>
                              <p:par>
                                <p:cTn id="13" presetID="23" presetClass="exit" presetSubtype="272" fill="hold" grpId="0" nodeType="withEffect">
                                  <p:stCondLst>
                                    <p:cond delay="0"/>
                                  </p:stCondLst>
                                  <p:childTnLst>
                                    <p:anim calcmode="lin" valueType="num">
                                      <p:cBhvr>
                                        <p:cTn id="14" dur="5000"/>
                                        <p:tgtEl>
                                          <p:spTgt spid="6"/>
                                        </p:tgtEl>
                                        <p:attrNameLst>
                                          <p:attrName>ppt_w</p:attrName>
                                        </p:attrNameLst>
                                      </p:cBhvr>
                                      <p:tavLst>
                                        <p:tav tm="0">
                                          <p:val>
                                            <p:strVal val="ppt_w"/>
                                          </p:val>
                                        </p:tav>
                                        <p:tav tm="100000">
                                          <p:val>
                                            <p:strVal val="4/3*ppt_w"/>
                                          </p:val>
                                        </p:tav>
                                      </p:tavLst>
                                    </p:anim>
                                    <p:anim calcmode="lin" valueType="num">
                                      <p:cBhvr>
                                        <p:cTn id="15" dur="5000"/>
                                        <p:tgtEl>
                                          <p:spTgt spid="6"/>
                                        </p:tgtEl>
                                        <p:attrNameLst>
                                          <p:attrName>ppt_h</p:attrName>
                                        </p:attrNameLst>
                                      </p:cBhvr>
                                      <p:tavLst>
                                        <p:tav tm="0">
                                          <p:val>
                                            <p:strVal val="ppt_h"/>
                                          </p:val>
                                        </p:tav>
                                        <p:tav tm="100000">
                                          <p:val>
                                            <p:strVal val="4/3*ppt_h"/>
                                          </p:val>
                                        </p:tav>
                                      </p:tavLst>
                                    </p:anim>
                                    <p:set>
                                      <p:cBhvr>
                                        <p:cTn id="16" dur="1" fill="hold">
                                          <p:stCondLst>
                                            <p:cond delay="4999"/>
                                          </p:stCondLst>
                                        </p:cTn>
                                        <p:tgtEl>
                                          <p:spTgt spid="6"/>
                                        </p:tgtEl>
                                        <p:attrNameLst>
                                          <p:attrName>style.visibility</p:attrName>
                                        </p:attrNameLst>
                                      </p:cBhvr>
                                      <p:to>
                                        <p:strVal val="hidden"/>
                                      </p:to>
                                    </p:set>
                                  </p:childTnLst>
                                </p:cTn>
                              </p:par>
                              <p:par>
                                <p:cTn id="17" presetID="23" presetClass="exit" presetSubtype="288" fill="hold" grpId="0" nodeType="withEffect">
                                  <p:stCondLst>
                                    <p:cond delay="0"/>
                                  </p:stCondLst>
                                  <p:childTnLst>
                                    <p:anim calcmode="lin" valueType="num">
                                      <p:cBhvr>
                                        <p:cTn id="18" dur="5000"/>
                                        <p:tgtEl>
                                          <p:spTgt spid="5"/>
                                        </p:tgtEl>
                                        <p:attrNameLst>
                                          <p:attrName>ppt_w</p:attrName>
                                        </p:attrNameLst>
                                      </p:cBhvr>
                                      <p:tavLst>
                                        <p:tav tm="0">
                                          <p:val>
                                            <p:strVal val="ppt_w"/>
                                          </p:val>
                                        </p:tav>
                                        <p:tav tm="100000">
                                          <p:val>
                                            <p:strVal val="2/3*ppt_w"/>
                                          </p:val>
                                        </p:tav>
                                      </p:tavLst>
                                    </p:anim>
                                    <p:anim calcmode="lin" valueType="num">
                                      <p:cBhvr>
                                        <p:cTn id="19" dur="5000"/>
                                        <p:tgtEl>
                                          <p:spTgt spid="5"/>
                                        </p:tgtEl>
                                        <p:attrNameLst>
                                          <p:attrName>ppt_h</p:attrName>
                                        </p:attrNameLst>
                                      </p:cBhvr>
                                      <p:tavLst>
                                        <p:tav tm="0">
                                          <p:val>
                                            <p:strVal val="ppt_h"/>
                                          </p:val>
                                        </p:tav>
                                        <p:tav tm="100000">
                                          <p:val>
                                            <p:strVal val="2/3*ppt_h"/>
                                          </p:val>
                                        </p:tav>
                                      </p:tavLst>
                                    </p:anim>
                                    <p:set>
                                      <p:cBhvr>
                                        <p:cTn id="20" dur="1" fill="hold">
                                          <p:stCondLst>
                                            <p:cond delay="4999"/>
                                          </p:stCondLst>
                                        </p:cTn>
                                        <p:tgtEl>
                                          <p:spTgt spid="5"/>
                                        </p:tgtEl>
                                        <p:attrNameLst>
                                          <p:attrName>style.visibility</p:attrName>
                                        </p:attrNameLst>
                                      </p:cBhvr>
                                      <p:to>
                                        <p:strVal val="hidden"/>
                                      </p:to>
                                    </p:set>
                                  </p:childTnLst>
                                </p:cTn>
                              </p:par>
                              <p:par>
                                <p:cTn id="21" presetID="2" presetClass="exit" presetSubtype="6" fill="hold" grpId="1" nodeType="withEffect">
                                  <p:stCondLst>
                                    <p:cond delay="0"/>
                                  </p:stCondLst>
                                  <p:childTnLst>
                                    <p:anim calcmode="lin" valueType="num">
                                      <p:cBhvr additive="base">
                                        <p:cTn id="22" dur="5000"/>
                                        <p:tgtEl>
                                          <p:spTgt spid="8"/>
                                        </p:tgtEl>
                                        <p:attrNameLst>
                                          <p:attrName>ppt_x</p:attrName>
                                        </p:attrNameLst>
                                      </p:cBhvr>
                                      <p:tavLst>
                                        <p:tav tm="0">
                                          <p:val>
                                            <p:strVal val="ppt_x"/>
                                          </p:val>
                                        </p:tav>
                                        <p:tav tm="100000">
                                          <p:val>
                                            <p:strVal val="1+ppt_w/2"/>
                                          </p:val>
                                        </p:tav>
                                      </p:tavLst>
                                    </p:anim>
                                    <p:anim calcmode="lin" valueType="num">
                                      <p:cBhvr additive="base">
                                        <p:cTn id="23" dur="5000"/>
                                        <p:tgtEl>
                                          <p:spTgt spid="8"/>
                                        </p:tgtEl>
                                        <p:attrNameLst>
                                          <p:attrName>ppt_y</p:attrName>
                                        </p:attrNameLst>
                                      </p:cBhvr>
                                      <p:tavLst>
                                        <p:tav tm="0">
                                          <p:val>
                                            <p:strVal val="ppt_y"/>
                                          </p:val>
                                        </p:tav>
                                        <p:tav tm="100000">
                                          <p:val>
                                            <p:strVal val="1+ppt_h/2"/>
                                          </p:val>
                                        </p:tav>
                                      </p:tavLst>
                                    </p:anim>
                                    <p:set>
                                      <p:cBhvr>
                                        <p:cTn id="24" dur="1" fill="hold">
                                          <p:stCondLst>
                                            <p:cond delay="4999"/>
                                          </p:stCondLst>
                                        </p:cTn>
                                        <p:tgtEl>
                                          <p:spTgt spid="8"/>
                                        </p:tgtEl>
                                        <p:attrNameLst>
                                          <p:attrName>style.visibility</p:attrName>
                                        </p:attrNameLst>
                                      </p:cBhvr>
                                      <p:to>
                                        <p:strVal val="hidden"/>
                                      </p:to>
                                    </p:set>
                                  </p:childTnLst>
                                </p:cTn>
                              </p:par>
                              <p:par>
                                <p:cTn id="25" presetID="2" presetClass="exit" presetSubtype="9" fill="hold" grpId="1" nodeType="withEffect">
                                  <p:stCondLst>
                                    <p:cond delay="0"/>
                                  </p:stCondLst>
                                  <p:childTnLst>
                                    <p:anim calcmode="lin" valueType="num">
                                      <p:cBhvr additive="base">
                                        <p:cTn id="26" dur="5000"/>
                                        <p:tgtEl>
                                          <p:spTgt spid="7"/>
                                        </p:tgtEl>
                                        <p:attrNameLst>
                                          <p:attrName>ppt_x</p:attrName>
                                        </p:attrNameLst>
                                      </p:cBhvr>
                                      <p:tavLst>
                                        <p:tav tm="0">
                                          <p:val>
                                            <p:strVal val="ppt_x"/>
                                          </p:val>
                                        </p:tav>
                                        <p:tav tm="100000">
                                          <p:val>
                                            <p:strVal val="0-ppt_w/2"/>
                                          </p:val>
                                        </p:tav>
                                      </p:tavLst>
                                    </p:anim>
                                    <p:anim calcmode="lin" valueType="num">
                                      <p:cBhvr additive="base">
                                        <p:cTn id="27" dur="5000"/>
                                        <p:tgtEl>
                                          <p:spTgt spid="7"/>
                                        </p:tgtEl>
                                        <p:attrNameLst>
                                          <p:attrName>ppt_y</p:attrName>
                                        </p:attrNameLst>
                                      </p:cBhvr>
                                      <p:tavLst>
                                        <p:tav tm="0">
                                          <p:val>
                                            <p:strVal val="ppt_y"/>
                                          </p:val>
                                        </p:tav>
                                        <p:tav tm="100000">
                                          <p:val>
                                            <p:strVal val="0-ppt_h/2"/>
                                          </p:val>
                                        </p:tav>
                                      </p:tavLst>
                                    </p:anim>
                                    <p:set>
                                      <p:cBhvr>
                                        <p:cTn id="28" dur="1" fill="hold">
                                          <p:stCondLst>
                                            <p:cond delay="4999"/>
                                          </p:stCondLst>
                                        </p:cTn>
                                        <p:tgtEl>
                                          <p:spTgt spid="7"/>
                                        </p:tgtEl>
                                        <p:attrNameLst>
                                          <p:attrName>style.visibility</p:attrName>
                                        </p:attrNameLst>
                                      </p:cBhvr>
                                      <p:to>
                                        <p:strVal val="hidden"/>
                                      </p:to>
                                    </p:set>
                                  </p:childTnLst>
                                </p:cTn>
                              </p:par>
                              <p:par>
                                <p:cTn id="29" presetID="2" presetClass="exit" presetSubtype="3" fill="hold" grpId="1"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1+ppt_w/2"/>
                                          </p:val>
                                        </p:tav>
                                      </p:tavLst>
                                    </p:anim>
                                    <p:anim calcmode="lin" valueType="num">
                                      <p:cBhvr additive="base">
                                        <p:cTn id="31" dur="5000"/>
                                        <p:tgtEl>
                                          <p:spTgt spid="6"/>
                                        </p:tgtEl>
                                        <p:attrNameLst>
                                          <p:attrName>ppt_y</p:attrName>
                                        </p:attrNameLst>
                                      </p:cBhvr>
                                      <p:tavLst>
                                        <p:tav tm="0">
                                          <p:val>
                                            <p:strVal val="ppt_y"/>
                                          </p:val>
                                        </p:tav>
                                        <p:tav tm="100000">
                                          <p:val>
                                            <p:strVal val="0-ppt_h/2"/>
                                          </p:val>
                                        </p:tav>
                                      </p:tavLst>
                                    </p:anim>
                                    <p:set>
                                      <p:cBhvr>
                                        <p:cTn id="32" dur="1" fill="hold">
                                          <p:stCondLst>
                                            <p:cond delay="4999"/>
                                          </p:stCondLst>
                                        </p:cTn>
                                        <p:tgtEl>
                                          <p:spTgt spid="6"/>
                                        </p:tgtEl>
                                        <p:attrNameLst>
                                          <p:attrName>style.visibility</p:attrName>
                                        </p:attrNameLst>
                                      </p:cBhvr>
                                      <p:to>
                                        <p:strVal val="hidden"/>
                                      </p:to>
                                    </p:set>
                                  </p:childTnLst>
                                </p:cTn>
                              </p:par>
                              <p:par>
                                <p:cTn id="33" presetID="2" presetClass="exit" presetSubtype="12" fill="hold" grpId="1" nodeType="withEffect">
                                  <p:stCondLst>
                                    <p:cond delay="0"/>
                                  </p:stCondLst>
                                  <p:childTnLst>
                                    <p:anim calcmode="lin" valueType="num">
                                      <p:cBhvr additive="base">
                                        <p:cTn id="34" dur="5000"/>
                                        <p:tgtEl>
                                          <p:spTgt spid="5"/>
                                        </p:tgtEl>
                                        <p:attrNameLst>
                                          <p:attrName>ppt_x</p:attrName>
                                        </p:attrNameLst>
                                      </p:cBhvr>
                                      <p:tavLst>
                                        <p:tav tm="0">
                                          <p:val>
                                            <p:strVal val="ppt_x"/>
                                          </p:val>
                                        </p:tav>
                                        <p:tav tm="100000">
                                          <p:val>
                                            <p:strVal val="0-ppt_w/2"/>
                                          </p:val>
                                        </p:tav>
                                      </p:tavLst>
                                    </p:anim>
                                    <p:anim calcmode="lin" valueType="num">
                                      <p:cBhvr additive="base">
                                        <p:cTn id="35" dur="5000"/>
                                        <p:tgtEl>
                                          <p:spTgt spid="5"/>
                                        </p:tgtEl>
                                        <p:attrNameLst>
                                          <p:attrName>ppt_y</p:attrName>
                                        </p:attrNameLst>
                                      </p:cBhvr>
                                      <p:tavLst>
                                        <p:tav tm="0">
                                          <p:val>
                                            <p:strVal val="ppt_y"/>
                                          </p:val>
                                        </p:tav>
                                        <p:tav tm="100000">
                                          <p:val>
                                            <p:strVal val="1+ppt_h/2"/>
                                          </p:val>
                                        </p:tav>
                                      </p:tavLst>
                                    </p:anim>
                                    <p:set>
                                      <p:cBhvr>
                                        <p:cTn id="36" dur="1" fill="hold">
                                          <p:stCondLst>
                                            <p:cond delay="4999"/>
                                          </p:stCondLst>
                                        </p:cTn>
                                        <p:tgtEl>
                                          <p:spTgt spid="5"/>
                                        </p:tgtEl>
                                        <p:attrNameLst>
                                          <p:attrName>style.visibility</p:attrName>
                                        </p:attrNameLst>
                                      </p:cBhvr>
                                      <p:to>
                                        <p:strVal val="hidden"/>
                                      </p:to>
                                    </p:set>
                                  </p:childTnLst>
                                </p:cTn>
                              </p:par>
                              <p:par>
                                <p:cTn id="37" presetID="23" presetClass="entr" presetSubtype="27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strVal val="2/3*#ppt_w"/>
                                          </p:val>
                                        </p:tav>
                                        <p:tav tm="100000">
                                          <p:val>
                                            <p:strVal val="#ppt_w"/>
                                          </p:val>
                                        </p:tav>
                                      </p:tavLst>
                                    </p:anim>
                                    <p:anim calcmode="lin" valueType="num">
                                      <p:cBhvr>
                                        <p:cTn id="40" dur="5000" fill="hold"/>
                                        <p:tgtEl>
                                          <p:spTgt spid="4"/>
                                        </p:tgtEl>
                                        <p:attrNameLst>
                                          <p:attrName>ppt_h</p:attrName>
                                        </p:attrNameLst>
                                      </p:cBhvr>
                                      <p:tavLst>
                                        <p:tav tm="0">
                                          <p:val>
                                            <p:strVal val="2/3*#ppt_h"/>
                                          </p:val>
                                        </p:tav>
                                        <p:tav tm="100000">
                                          <p:val>
                                            <p:strVal val="#ppt_h"/>
                                          </p:val>
                                        </p:tav>
                                      </p:tavLst>
                                    </p:anim>
                                  </p:childTnLst>
                                </p:cTn>
                              </p:par>
                              <p:par>
                                <p:cTn id="41" presetID="17" presetClass="entr" presetSubtype="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ppt_x</p:attrName>
                                        </p:attrNameLst>
                                      </p:cBhvr>
                                      <p:tavLst>
                                        <p:tav tm="0">
                                          <p:val>
                                            <p:strVal val="#ppt_x+#ppt_w/2"/>
                                          </p:val>
                                        </p:tav>
                                        <p:tav tm="100000">
                                          <p:val>
                                            <p:strVal val="#ppt_x"/>
                                          </p:val>
                                        </p:tav>
                                      </p:tavLst>
                                    </p:anim>
                                    <p:anim calcmode="lin" valueType="num">
                                      <p:cBhvr>
                                        <p:cTn id="44" dur="5000" fill="hold"/>
                                        <p:tgtEl>
                                          <p:spTgt spid="4"/>
                                        </p:tgtEl>
                                        <p:attrNameLst>
                                          <p:attrName>ppt_y</p:attrName>
                                        </p:attrNameLst>
                                      </p:cBhvr>
                                      <p:tavLst>
                                        <p:tav tm="0">
                                          <p:val>
                                            <p:strVal val="#ppt_y"/>
                                          </p:val>
                                        </p:tav>
                                        <p:tav tm="100000">
                                          <p:val>
                                            <p:strVal val="#ppt_y"/>
                                          </p:val>
                                        </p:tav>
                                      </p:tavLst>
                                    </p:anim>
                                    <p:anim calcmode="lin" valueType="num">
                                      <p:cBhvr>
                                        <p:cTn id="45" dur="5000" fill="hold"/>
                                        <p:tgtEl>
                                          <p:spTgt spid="4"/>
                                        </p:tgtEl>
                                        <p:attrNameLst>
                                          <p:attrName>ppt_w</p:attrName>
                                        </p:attrNameLst>
                                      </p:cBhvr>
                                      <p:tavLst>
                                        <p:tav tm="0">
                                          <p:val>
                                            <p:fltVal val="0"/>
                                          </p:val>
                                        </p:tav>
                                        <p:tav tm="100000">
                                          <p:val>
                                            <p:strVal val="#ppt_w"/>
                                          </p:val>
                                        </p:tav>
                                      </p:tavLst>
                                    </p:anim>
                                    <p:anim calcmode="lin" valueType="num">
                                      <p:cBhvr>
                                        <p:cTn id="46" dur="5000" fill="hold"/>
                                        <p:tgtEl>
                                          <p:spTgt spid="4"/>
                                        </p:tgtEl>
                                        <p:attrNameLst>
                                          <p:attrName>ppt_h</p:attrName>
                                        </p:attrNameLst>
                                      </p:cBhvr>
                                      <p:tavLst>
                                        <p:tav tm="0">
                                          <p:val>
                                            <p:strVal val="#ppt_h"/>
                                          </p:val>
                                        </p:tav>
                                        <p:tav tm="100000">
                                          <p:val>
                                            <p:strVal val="#ppt_h"/>
                                          </p:val>
                                        </p:tav>
                                      </p:tavLst>
                                    </p:anim>
                                  </p:childTnLst>
                                </p:cTn>
                              </p:par>
                              <p:par>
                                <p:cTn id="47" presetID="6" presetClass="entr" presetSubtype="32"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circle(out)">
                                      <p:cBhvr>
                                        <p:cTn id="49" dur="5000"/>
                                        <p:tgtEl>
                                          <p:spTgt spid="4"/>
                                        </p:tgtEl>
                                      </p:cBhvr>
                                    </p:animEffect>
                                  </p:childTnLst>
                                </p:cTn>
                              </p:par>
                            </p:childTnLst>
                          </p:cTn>
                        </p:par>
                        <p:par>
                          <p:cTn id="50" fill="hold">
                            <p:stCondLst>
                              <p:cond delay="5000"/>
                            </p:stCondLst>
                            <p:childTnLst>
                              <p:par>
                                <p:cTn id="51" presetID="10" presetClass="entr" presetSubtype="0" fill="hold"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2000"/>
                                        <p:tgtEl>
                                          <p:spTgt spid="11"/>
                                        </p:tgtEl>
                                      </p:cBhvr>
                                    </p:animEffect>
                                  </p:childTnLst>
                                </p:cTn>
                              </p:par>
                            </p:childTnLst>
                          </p:cTn>
                        </p:par>
                        <p:par>
                          <p:cTn id="54" fill="hold">
                            <p:stCondLst>
                              <p:cond delay="7000"/>
                            </p:stCondLst>
                            <p:childTnLst>
                              <p:par>
                                <p:cTn id="55" presetID="17" presetClass="entr" presetSubtype="10"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2000" fill="hold"/>
                                        <p:tgtEl>
                                          <p:spTgt spid="10"/>
                                        </p:tgtEl>
                                        <p:attrNameLst>
                                          <p:attrName>ppt_w</p:attrName>
                                        </p:attrNameLst>
                                      </p:cBhvr>
                                      <p:tavLst>
                                        <p:tav tm="0">
                                          <p:val>
                                            <p:fltVal val="0"/>
                                          </p:val>
                                        </p:tav>
                                        <p:tav tm="100000">
                                          <p:val>
                                            <p:strVal val="#ppt_w"/>
                                          </p:val>
                                        </p:tav>
                                      </p:tavLst>
                                    </p:anim>
                                    <p:anim calcmode="lin" valueType="num">
                                      <p:cBhvr>
                                        <p:cTn id="58"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isajes-de-bosques-002.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a:sp3d>
        </p:spPr>
      </p:pic>
      <p:sp>
        <p:nvSpPr>
          <p:cNvPr id="5" name="4 Marco"/>
          <p:cNvSpPr/>
          <p:nvPr/>
        </p:nvSpPr>
        <p:spPr>
          <a:xfrm>
            <a:off x="357158" y="285728"/>
            <a:ext cx="8358246" cy="6000792"/>
          </a:xfrm>
          <a:prstGeom prst="frame">
            <a:avLst>
              <a:gd name="adj1" fmla="val 9839"/>
            </a:avLst>
          </a:prstGeom>
          <a:solidFill>
            <a:srgbClr val="92D050">
              <a:alpha val="81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142976" y="928670"/>
            <a:ext cx="6786610" cy="4643470"/>
          </a:xfrm>
          <a:prstGeom prst="frame">
            <a:avLst>
              <a:gd name="adj1" fmla="val 13277"/>
            </a:avLst>
          </a:prstGeom>
          <a:solidFill>
            <a:srgbClr val="92D050">
              <a:alpha val="81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000232" y="1714488"/>
            <a:ext cx="5143536" cy="3000396"/>
          </a:xfrm>
          <a:prstGeom prst="frame">
            <a:avLst>
              <a:gd name="adj1" fmla="val 18114"/>
            </a:avLst>
          </a:prstGeom>
          <a:solidFill>
            <a:srgbClr val="92D050">
              <a:alpha val="81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2786050" y="2428868"/>
            <a:ext cx="3500462" cy="1500198"/>
          </a:xfrm>
          <a:prstGeom prst="frame">
            <a:avLst>
              <a:gd name="adj1" fmla="val 34561"/>
            </a:avLst>
          </a:prstGeom>
          <a:solidFill>
            <a:srgbClr val="92D050">
              <a:alpha val="81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uadroTexto"/>
          <p:cNvSpPr txBox="1"/>
          <p:nvPr/>
        </p:nvSpPr>
        <p:spPr>
          <a:xfrm>
            <a:off x="0" y="1785926"/>
            <a:ext cx="3571868" cy="5509200"/>
          </a:xfrm>
          <a:prstGeom prst="rect">
            <a:avLst/>
          </a:prstGeom>
          <a:noFill/>
        </p:spPr>
        <p:txBody>
          <a:bodyPr wrap="square" rtlCol="0">
            <a:spAutoFit/>
          </a:bodyPr>
          <a:lstStyle/>
          <a:p>
            <a:pPr algn="ctr"/>
            <a:r>
              <a:rPr lang="es-ES" sz="3200" dirty="0" smtClean="0">
                <a:solidFill>
                  <a:srgbClr val="FFFF00"/>
                </a:solidFill>
                <a:effectLst>
                  <a:outerShdw blurRad="38100" dist="38100" dir="2700000" algn="tl">
                    <a:srgbClr val="000000">
                      <a:alpha val="43137"/>
                    </a:srgbClr>
                  </a:outerShdw>
                </a:effectLst>
              </a:rPr>
              <a:t>El amor maduro no cree en media naranja, cree más bien en la unión de Naranja y manzana cada una con su individualidad. No es un amor improvisado y arrebatado </a:t>
            </a:r>
          </a:p>
          <a:p>
            <a:pPr algn="ctr"/>
            <a:endParaRPr lang="es-ES" sz="3200" dirty="0">
              <a:solidFill>
                <a:srgbClr val="FFFF00"/>
              </a:solidFill>
              <a:effectLst>
                <a:outerShdw blurRad="38100" dist="38100" dir="2700000" algn="tl">
                  <a:srgbClr val="000000">
                    <a:alpha val="43137"/>
                  </a:srgbClr>
                </a:outerShdw>
              </a:effectLst>
            </a:endParaRPr>
          </a:p>
        </p:txBody>
      </p:sp>
      <p:pic>
        <p:nvPicPr>
          <p:cNvPr id="10" name="Picture 20" descr="sexualidad_tercera_edad"/>
          <p:cNvPicPr>
            <a:picLocks noChangeAspect="1" noChangeArrowheads="1"/>
          </p:cNvPicPr>
          <p:nvPr/>
        </p:nvPicPr>
        <p:blipFill>
          <a:blip r:embed="rId3"/>
          <a:srcRect/>
          <a:stretch>
            <a:fillRect/>
          </a:stretch>
        </p:blipFill>
        <p:spPr bwMode="auto">
          <a:xfrm rot="1008061" flipH="1">
            <a:off x="3548842" y="-454076"/>
            <a:ext cx="5894009" cy="7631239"/>
          </a:xfrm>
          <a:prstGeom prst="rect">
            <a:avLst/>
          </a:prstGeom>
          <a:noFill/>
          <a:effectLst>
            <a:softEdge rad="635000"/>
          </a:effectLst>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ppt_x"/>
                                          </p:val>
                                        </p:tav>
                                      </p:tavLst>
                                    </p:anim>
                                    <p:anim calcmode="lin" valueType="num">
                                      <p:cBhvr additive="base">
                                        <p:cTn id="7" dur="5000"/>
                                        <p:tgtEl>
                                          <p:spTgt spid="8"/>
                                        </p:tgtEl>
                                        <p:attrNameLst>
                                          <p:attrName>ppt_y</p:attrName>
                                        </p:attrNameLst>
                                      </p:cBhvr>
                                      <p:tavLst>
                                        <p:tav tm="0">
                                          <p:val>
                                            <p:strVal val="ppt_y"/>
                                          </p:val>
                                        </p:tav>
                                        <p:tav tm="100000">
                                          <p:val>
                                            <p:strVal val="1+ppt_h/2"/>
                                          </p:val>
                                        </p:tav>
                                      </p:tavLst>
                                    </p:anim>
                                    <p:set>
                                      <p:cBhvr>
                                        <p:cTn id="8" dur="1" fill="hold">
                                          <p:stCondLst>
                                            <p:cond delay="4999"/>
                                          </p:stCondLst>
                                        </p:cTn>
                                        <p:tgtEl>
                                          <p:spTgt spid="8"/>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0-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1+ppt_w/2"/>
                                          </p:val>
                                        </p:tav>
                                      </p:tavLst>
                                    </p:anim>
                                    <p:anim calcmode="lin" valueType="num">
                                      <p:cBhvr additive="base">
                                        <p:cTn id="19" dur="5000"/>
                                        <p:tgtEl>
                                          <p:spTgt spid="5"/>
                                        </p:tgtEl>
                                        <p:attrNameLst>
                                          <p:attrName>ppt_y</p:attrName>
                                        </p:attrNameLst>
                                      </p:cBhvr>
                                      <p:tavLst>
                                        <p:tav tm="0">
                                          <p:val>
                                            <p:strVal val="ppt_y"/>
                                          </p:val>
                                        </p:tav>
                                        <p:tav tm="100000">
                                          <p:val>
                                            <p:strVal val="ppt_y"/>
                                          </p:val>
                                        </p:tav>
                                      </p:tavLst>
                                    </p:anim>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fltVal val="0"/>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vertical)">
                                      <p:cBhvr>
                                        <p:cTn id="27" dur="5000"/>
                                        <p:tgtEl>
                                          <p:spTgt spid="4"/>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3000"/>
                                        <p:tgtEl>
                                          <p:spTgt spid="10"/>
                                        </p:tgtEl>
                                      </p:cBhvr>
                                    </p:animEffect>
                                  </p:childTnLst>
                                </p:cTn>
                              </p:par>
                              <p:par>
                                <p:cTn id="32" presetID="17"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go_pehoe-1024x76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5" name="4 Retraso"/>
          <p:cNvSpPr/>
          <p:nvPr/>
        </p:nvSpPr>
        <p:spPr>
          <a:xfrm>
            <a:off x="0" y="428604"/>
            <a:ext cx="4643438" cy="5857892"/>
          </a:xfrm>
          <a:prstGeom prst="flowChartDelay">
            <a:avLst/>
          </a:prstGeom>
          <a:solidFill>
            <a:srgbClr val="0000CC">
              <a:alpha val="74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traso"/>
          <p:cNvSpPr/>
          <p:nvPr/>
        </p:nvSpPr>
        <p:spPr>
          <a:xfrm flipH="1">
            <a:off x="4714876" y="500042"/>
            <a:ext cx="4429124" cy="5857892"/>
          </a:xfrm>
          <a:prstGeom prst="flowChartDelay">
            <a:avLst/>
          </a:prstGeom>
          <a:solidFill>
            <a:srgbClr val="0000CC">
              <a:alpha val="74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traso"/>
          <p:cNvSpPr/>
          <p:nvPr/>
        </p:nvSpPr>
        <p:spPr>
          <a:xfrm>
            <a:off x="0" y="500042"/>
            <a:ext cx="3857620" cy="5857892"/>
          </a:xfrm>
          <a:prstGeom prst="flowChartDelay">
            <a:avLst/>
          </a:prstGeom>
          <a:solidFill>
            <a:srgbClr val="0000CC">
              <a:alpha val="74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traso"/>
          <p:cNvSpPr/>
          <p:nvPr/>
        </p:nvSpPr>
        <p:spPr>
          <a:xfrm flipH="1">
            <a:off x="5419732" y="571480"/>
            <a:ext cx="3724268" cy="5857892"/>
          </a:xfrm>
          <a:prstGeom prst="flowChartDelay">
            <a:avLst/>
          </a:prstGeom>
          <a:solidFill>
            <a:srgbClr val="0000CC">
              <a:alpha val="74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traso"/>
          <p:cNvSpPr/>
          <p:nvPr/>
        </p:nvSpPr>
        <p:spPr>
          <a:xfrm>
            <a:off x="0" y="500042"/>
            <a:ext cx="3214678" cy="5857892"/>
          </a:xfrm>
          <a:prstGeom prst="flowChartDelay">
            <a:avLst/>
          </a:prstGeom>
          <a:solidFill>
            <a:srgbClr val="0000CC">
              <a:alpha val="74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traso"/>
          <p:cNvSpPr/>
          <p:nvPr/>
        </p:nvSpPr>
        <p:spPr>
          <a:xfrm flipH="1">
            <a:off x="5848360" y="642918"/>
            <a:ext cx="3295640" cy="5857892"/>
          </a:xfrm>
          <a:prstGeom prst="flowChartDelay">
            <a:avLst/>
          </a:prstGeom>
          <a:solidFill>
            <a:srgbClr val="0000CC">
              <a:alpha val="74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Imagen4.jpg"/>
          <p:cNvPicPr>
            <a:picLocks noChangeAspect="1"/>
          </p:cNvPicPr>
          <p:nvPr/>
        </p:nvPicPr>
        <p:blipFill>
          <a:blip r:embed="rId3"/>
          <a:stretch>
            <a:fillRect/>
          </a:stretch>
        </p:blipFill>
        <p:spPr>
          <a:xfrm>
            <a:off x="4500562" y="-785842"/>
            <a:ext cx="5929354" cy="6041928"/>
          </a:xfrm>
          <a:prstGeom prst="ellipse">
            <a:avLst/>
          </a:prstGeom>
          <a:effectLst>
            <a:softEdge rad="635000"/>
          </a:effectLst>
        </p:spPr>
      </p:pic>
      <p:sp>
        <p:nvSpPr>
          <p:cNvPr id="12" name="11 CuadroTexto"/>
          <p:cNvSpPr txBox="1"/>
          <p:nvPr/>
        </p:nvSpPr>
        <p:spPr>
          <a:xfrm>
            <a:off x="0" y="4643446"/>
            <a:ext cx="9144000" cy="2677656"/>
          </a:xfrm>
          <a:prstGeom prst="rect">
            <a:avLst/>
          </a:prstGeom>
          <a:noFill/>
        </p:spPr>
        <p:txBody>
          <a:bodyPr wrap="square" rtlCol="0">
            <a:spAutoFit/>
          </a:bodyPr>
          <a:lstStyle/>
          <a:p>
            <a:pPr algn="ctr"/>
            <a:r>
              <a:rPr lang="es-ES" sz="2800" dirty="0" smtClean="0">
                <a:solidFill>
                  <a:srgbClr val="FFFF00"/>
                </a:solidFill>
                <a:effectLst>
                  <a:outerShdw blurRad="38100" dist="38100" dir="2700000" algn="tl">
                    <a:srgbClr val="000000">
                      <a:alpha val="43137"/>
                    </a:srgbClr>
                  </a:outerShdw>
                </a:effectLst>
              </a:rPr>
              <a:t>Es un amor sereno y consciente. El amor maduro está Filtrado por la experiencia vivida y por la razón. No pisa en las nubes, ni flota en cielos de color rosa. Tiene siempre los pies en la tierra. No es sencillo. Es tal vez el más difícil amor de todos, y el más hermoso que existe.. </a:t>
            </a:r>
          </a:p>
          <a:p>
            <a:pPr algn="ctr"/>
            <a:endParaRPr lang="es-ES" sz="2800" dirty="0">
              <a:solidFill>
                <a:srgbClr val="FFFF00"/>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ppt_w/2"/>
                                          </p:val>
                                        </p:tav>
                                      </p:tavLst>
                                    </p:anim>
                                    <p:anim calcmode="lin" valueType="num">
                                      <p:cBhvr>
                                        <p:cTn id="31" dur="5000"/>
                                        <p:tgtEl>
                                          <p:spTgt spid="9"/>
                                        </p:tgtEl>
                                        <p:attrNameLst>
                                          <p:attrName>ppt_y</p:attrName>
                                        </p:attrNameLst>
                                      </p:cBhvr>
                                      <p:tavLst>
                                        <p:tav tm="0">
                                          <p:val>
                                            <p:strVal val="ppt_y"/>
                                          </p:val>
                                        </p:tav>
                                        <p:tav tm="100000">
                                          <p:val>
                                            <p:strVal val="ppt_y"/>
                                          </p:val>
                                        </p:tav>
                                      </p:tavLst>
                                    </p:anim>
                                    <p:anim calcmode="lin" valueType="num">
                                      <p:cBhvr>
                                        <p:cTn id="32" dur="5000"/>
                                        <p:tgtEl>
                                          <p:spTgt spid="9"/>
                                        </p:tgtEl>
                                        <p:attrNameLst>
                                          <p:attrName>ppt_w</p:attrName>
                                        </p:attrNameLst>
                                      </p:cBhvr>
                                      <p:tavLst>
                                        <p:tav tm="0">
                                          <p:val>
                                            <p:strVal val="ppt_w"/>
                                          </p:val>
                                        </p:tav>
                                        <p:tav tm="100000">
                                          <p:val>
                                            <p:fltVal val="0"/>
                                          </p:val>
                                        </p:tav>
                                      </p:tavLst>
                                    </p:anim>
                                    <p:anim calcmode="lin" valueType="num">
                                      <p:cBhvr>
                                        <p:cTn id="33" dur="5000"/>
                                        <p:tgtEl>
                                          <p:spTgt spid="9"/>
                                        </p:tgtEl>
                                        <p:attrNameLst>
                                          <p:attrName>ppt_h</p:attrName>
                                        </p:attrNameLst>
                                      </p:cBhvr>
                                      <p:tavLst>
                                        <p:tav tm="0">
                                          <p:val>
                                            <p:strVal val="ppt_h"/>
                                          </p:val>
                                        </p:tav>
                                        <p:tav tm="100000">
                                          <p:val>
                                            <p:strVal val="ppt_h"/>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fltVal val="0"/>
                                          </p:val>
                                        </p:tav>
                                        <p:tav tm="100000">
                                          <p:val>
                                            <p:strVal val="#ppt_w"/>
                                          </p:val>
                                        </p:tav>
                                      </p:tavLst>
                                    </p:anim>
                                    <p:anim calcmode="lin" valueType="num">
                                      <p:cBhvr>
                                        <p:cTn id="44" dur="5000" fill="hold"/>
                                        <p:tgtEl>
                                          <p:spTgt spid="4"/>
                                        </p:tgtEl>
                                        <p:attrNameLst>
                                          <p:attrName>ppt_h</p:attrName>
                                        </p:attrNameLst>
                                      </p:cBhvr>
                                      <p:tavLst>
                                        <p:tav tm="0">
                                          <p:val>
                                            <p:fltVal val="0"/>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outVertical)">
                                      <p:cBhvr>
                                        <p:cTn id="47" dur="5000"/>
                                        <p:tgtEl>
                                          <p:spTgt spid="4"/>
                                        </p:tgtEl>
                                      </p:cBhvr>
                                    </p:animEffect>
                                  </p:childTnLst>
                                </p:cTn>
                              </p:par>
                            </p:childTnLst>
                          </p:cTn>
                        </p:par>
                        <p:par>
                          <p:cTn id="48" fill="hold">
                            <p:stCondLst>
                              <p:cond delay="5000"/>
                            </p:stCondLst>
                            <p:childTnLst>
                              <p:par>
                                <p:cTn id="49" presetID="10" presetClass="entr" presetSubtype="0"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0"/>
                                        <p:tgtEl>
                                          <p:spTgt spid="11"/>
                                        </p:tgtEl>
                                      </p:cBhvr>
                                    </p:animEffect>
                                  </p:childTnLst>
                                </p:cTn>
                              </p:par>
                            </p:childTnLst>
                          </p:cTn>
                        </p:par>
                        <p:par>
                          <p:cTn id="52" fill="hold">
                            <p:stCondLst>
                              <p:cond delay="10000"/>
                            </p:stCondLst>
                            <p:childTnLst>
                              <p:par>
                                <p:cTn id="53" presetID="17" presetClass="entr" presetSubtype="1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ondos-cascadas-de-agua-567493.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a:sp3d>
        </p:spPr>
      </p:pic>
      <p:sp>
        <p:nvSpPr>
          <p:cNvPr id="5" name="4 Triángulo rectángulo"/>
          <p:cNvSpPr/>
          <p:nvPr/>
        </p:nvSpPr>
        <p:spPr>
          <a:xfrm>
            <a:off x="1643042" y="214290"/>
            <a:ext cx="6929486" cy="5072098"/>
          </a:xfrm>
          <a:prstGeom prst="rtTriangle">
            <a:avLst/>
          </a:prstGeom>
          <a:solidFill>
            <a:srgbClr val="00642D">
              <a:alpha val="75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2000232" y="1000108"/>
            <a:ext cx="5857916" cy="4071942"/>
          </a:xfrm>
          <a:prstGeom prst="rtTriangle">
            <a:avLst/>
          </a:prstGeom>
          <a:solidFill>
            <a:srgbClr val="92D050">
              <a:alpha val="75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2214546" y="1357298"/>
            <a:ext cx="4848260" cy="3509962"/>
          </a:xfrm>
          <a:prstGeom prst="rtTriangle">
            <a:avLst/>
          </a:prstGeom>
          <a:solidFill>
            <a:srgbClr val="00642D">
              <a:alpha val="75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2428860" y="1714488"/>
            <a:ext cx="3929090" cy="2928958"/>
          </a:xfrm>
          <a:prstGeom prst="rtTriangle">
            <a:avLst/>
          </a:prstGeom>
          <a:solidFill>
            <a:srgbClr val="92D050">
              <a:alpha val="75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2714612" y="2285992"/>
            <a:ext cx="2714644" cy="2071702"/>
          </a:xfrm>
          <a:prstGeom prst="rtTriangle">
            <a:avLst/>
          </a:prstGeom>
          <a:solidFill>
            <a:srgbClr val="00642D">
              <a:alpha val="75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0" y="4611231"/>
            <a:ext cx="9144000" cy="2246769"/>
          </a:xfrm>
          <a:prstGeom prst="rect">
            <a:avLst/>
          </a:prstGeom>
          <a:noFill/>
        </p:spPr>
        <p:txBody>
          <a:bodyPr wrap="square" rtlCol="0">
            <a:spAutoFit/>
          </a:bodyPr>
          <a:lstStyle/>
          <a:p>
            <a:pPr algn="ctr"/>
            <a:r>
              <a:rPr lang="es-ES" sz="2800" dirty="0" smtClean="0">
                <a:ln w="3175">
                  <a:noFill/>
                </a:ln>
                <a:solidFill>
                  <a:srgbClr val="FFFF00"/>
                </a:solidFill>
              </a:rPr>
              <a:t>A lo largo de la vida pasamos por muchas experiencias distintas. Y a esta edad sabemos bien lo que son y como son las cosas. Sabemos lo que queremos, y sin embargo nos tenemos que adaptar a lo que la vida nos da</a:t>
            </a:r>
          </a:p>
          <a:p>
            <a:pPr algn="ctr"/>
            <a:endParaRPr lang="es-ES" sz="2800" dirty="0">
              <a:ln w="3175">
                <a:noFill/>
              </a:ln>
              <a:solidFill>
                <a:srgbClr val="FFFF00"/>
              </a:solidFill>
            </a:endParaRPr>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grpId="0" nodeType="withEffect">
                                  <p:stCondLst>
                                    <p:cond delay="0"/>
                                  </p:stCondLst>
                                  <p:childTnLst>
                                    <p:animEffect transition="out" filter="fade">
                                      <p:cBhvr>
                                        <p:cTn id="6" dur="5000"/>
                                        <p:tgtEl>
                                          <p:spTgt spid="5"/>
                                        </p:tgtEl>
                                      </p:cBhvr>
                                    </p:animEffect>
                                    <p:anim calcmode="lin" valueType="num">
                                      <p:cBhvr>
                                        <p:cTn id="7" dur="5000"/>
                                        <p:tgtEl>
                                          <p:spTgt spid="5"/>
                                        </p:tgtEl>
                                        <p:attrNameLst>
                                          <p:attrName>style.rotation</p:attrName>
                                        </p:attrNameLst>
                                      </p:cBhvr>
                                      <p:tavLst>
                                        <p:tav tm="0">
                                          <p:val>
                                            <p:fltVal val="0"/>
                                          </p:val>
                                        </p:tav>
                                        <p:tav tm="100000">
                                          <p:val>
                                            <p:fltVal val="720"/>
                                          </p:val>
                                        </p:tav>
                                      </p:tavLst>
                                    </p:anim>
                                    <p:anim calcmode="lin" valueType="num">
                                      <p:cBhvr>
                                        <p:cTn id="8" dur="5000"/>
                                        <p:tgtEl>
                                          <p:spTgt spid="5"/>
                                        </p:tgtEl>
                                        <p:attrNameLst>
                                          <p:attrName>ppt_h</p:attrName>
                                        </p:attrNameLst>
                                      </p:cBhvr>
                                      <p:tavLst>
                                        <p:tav tm="0">
                                          <p:val>
                                            <p:strVal val="ppt_h"/>
                                          </p:val>
                                        </p:tav>
                                        <p:tav tm="100000">
                                          <p:val>
                                            <p:fltVal val="0"/>
                                          </p:val>
                                        </p:tav>
                                      </p:tavLst>
                                    </p:anim>
                                    <p:anim calcmode="lin" valueType="num">
                                      <p:cBhvr>
                                        <p:cTn id="9" dur="5000"/>
                                        <p:tgtEl>
                                          <p:spTgt spid="5"/>
                                        </p:tgtEl>
                                        <p:attrNameLst>
                                          <p:attrName>ppt_w</p:attrName>
                                        </p:attrNameLst>
                                      </p:cBhvr>
                                      <p:tavLst>
                                        <p:tav tm="0">
                                          <p:val>
                                            <p:strVal val="ppt_w"/>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5000"/>
                                        <p:tgtEl>
                                          <p:spTgt spid="6"/>
                                        </p:tgtEl>
                                      </p:cBhvr>
                                    </p:animEffect>
                                    <p:anim calcmode="lin" valueType="num">
                                      <p:cBhvr>
                                        <p:cTn id="13" dur="5000"/>
                                        <p:tgtEl>
                                          <p:spTgt spid="6"/>
                                        </p:tgtEl>
                                        <p:attrNameLst>
                                          <p:attrName>style.rotation</p:attrName>
                                        </p:attrNameLst>
                                      </p:cBhvr>
                                      <p:tavLst>
                                        <p:tav tm="0">
                                          <p:val>
                                            <p:fltVal val="0"/>
                                          </p:val>
                                        </p:tav>
                                        <p:tav tm="100000">
                                          <p:val>
                                            <p:fltVal val="720"/>
                                          </p:val>
                                        </p:tav>
                                      </p:tavLst>
                                    </p:anim>
                                    <p:anim calcmode="lin" valueType="num">
                                      <p:cBhvr>
                                        <p:cTn id="14" dur="5000"/>
                                        <p:tgtEl>
                                          <p:spTgt spid="6"/>
                                        </p:tgtEl>
                                        <p:attrNameLst>
                                          <p:attrName>ppt_h</p:attrName>
                                        </p:attrNameLst>
                                      </p:cBhvr>
                                      <p:tavLst>
                                        <p:tav tm="0">
                                          <p:val>
                                            <p:strVal val="ppt_h"/>
                                          </p:val>
                                        </p:tav>
                                        <p:tav tm="100000">
                                          <p:val>
                                            <p:fltVal val="0"/>
                                          </p:val>
                                        </p:tav>
                                      </p:tavLst>
                                    </p:anim>
                                    <p:anim calcmode="lin" valueType="num">
                                      <p:cBhvr>
                                        <p:cTn id="15" dur="5000"/>
                                        <p:tgtEl>
                                          <p:spTgt spid="6"/>
                                        </p:tgtEl>
                                        <p:attrNameLst>
                                          <p:attrName>ppt_w</p:attrName>
                                        </p:attrNameLst>
                                      </p:cBhvr>
                                      <p:tavLst>
                                        <p:tav tm="0">
                                          <p:val>
                                            <p:strVal val="ppt_w"/>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0" nodeType="withEffect">
                                  <p:stCondLst>
                                    <p:cond delay="0"/>
                                  </p:stCondLst>
                                  <p:childTnLst>
                                    <p:animEffect transition="out" filter="fade">
                                      <p:cBhvr>
                                        <p:cTn id="18" dur="5000"/>
                                        <p:tgtEl>
                                          <p:spTgt spid="7"/>
                                        </p:tgtEl>
                                      </p:cBhvr>
                                    </p:animEffect>
                                    <p:anim calcmode="lin" valueType="num">
                                      <p:cBhvr>
                                        <p:cTn id="19" dur="5000"/>
                                        <p:tgtEl>
                                          <p:spTgt spid="7"/>
                                        </p:tgtEl>
                                        <p:attrNameLst>
                                          <p:attrName>style.rotation</p:attrName>
                                        </p:attrNameLst>
                                      </p:cBhvr>
                                      <p:tavLst>
                                        <p:tav tm="0">
                                          <p:val>
                                            <p:fltVal val="0"/>
                                          </p:val>
                                        </p:tav>
                                        <p:tav tm="100000">
                                          <p:val>
                                            <p:fltVal val="720"/>
                                          </p:val>
                                        </p:tav>
                                      </p:tavLst>
                                    </p:anim>
                                    <p:anim calcmode="lin" valueType="num">
                                      <p:cBhvr>
                                        <p:cTn id="20" dur="5000"/>
                                        <p:tgtEl>
                                          <p:spTgt spid="7"/>
                                        </p:tgtEl>
                                        <p:attrNameLst>
                                          <p:attrName>ppt_h</p:attrName>
                                        </p:attrNameLst>
                                      </p:cBhvr>
                                      <p:tavLst>
                                        <p:tav tm="0">
                                          <p:val>
                                            <p:strVal val="ppt_h"/>
                                          </p:val>
                                        </p:tav>
                                        <p:tav tm="100000">
                                          <p:val>
                                            <p:fltVal val="0"/>
                                          </p:val>
                                        </p:tav>
                                      </p:tavLst>
                                    </p:anim>
                                    <p:anim calcmode="lin" valueType="num">
                                      <p:cBhvr>
                                        <p:cTn id="21" dur="5000"/>
                                        <p:tgtEl>
                                          <p:spTgt spid="7"/>
                                        </p:tgtEl>
                                        <p:attrNameLst>
                                          <p:attrName>ppt_w</p:attrName>
                                        </p:attrNameLst>
                                      </p:cBhvr>
                                      <p:tavLst>
                                        <p:tav tm="0">
                                          <p:val>
                                            <p:strVal val="ppt_w"/>
                                          </p:val>
                                        </p:tav>
                                        <p:tav tm="100000">
                                          <p:val>
                                            <p:fltVal val="0"/>
                                          </p:val>
                                        </p:tav>
                                      </p:tavLst>
                                    </p:anim>
                                    <p:set>
                                      <p:cBhvr>
                                        <p:cTn id="22" dur="1" fill="hold">
                                          <p:stCondLst>
                                            <p:cond delay="4999"/>
                                          </p:stCondLst>
                                        </p:cTn>
                                        <p:tgtEl>
                                          <p:spTgt spid="7"/>
                                        </p:tgtEl>
                                        <p:attrNameLst>
                                          <p:attrName>style.visibility</p:attrName>
                                        </p:attrNameLst>
                                      </p:cBhvr>
                                      <p:to>
                                        <p:strVal val="hidden"/>
                                      </p:to>
                                    </p:set>
                                  </p:childTnLst>
                                </p:cTn>
                              </p:par>
                              <p:par>
                                <p:cTn id="23" presetID="35" presetClass="exit" presetSubtype="0" fill="hold" grpId="0" nodeType="withEffect">
                                  <p:stCondLst>
                                    <p:cond delay="0"/>
                                  </p:stCondLst>
                                  <p:childTnLst>
                                    <p:animEffect transition="out" filter="fade">
                                      <p:cBhvr>
                                        <p:cTn id="24" dur="5000"/>
                                        <p:tgtEl>
                                          <p:spTgt spid="8"/>
                                        </p:tgtEl>
                                      </p:cBhvr>
                                    </p:animEffect>
                                    <p:anim calcmode="lin" valueType="num">
                                      <p:cBhvr>
                                        <p:cTn id="25" dur="5000"/>
                                        <p:tgtEl>
                                          <p:spTgt spid="8"/>
                                        </p:tgtEl>
                                        <p:attrNameLst>
                                          <p:attrName>style.rotation</p:attrName>
                                        </p:attrNameLst>
                                      </p:cBhvr>
                                      <p:tavLst>
                                        <p:tav tm="0">
                                          <p:val>
                                            <p:fltVal val="0"/>
                                          </p:val>
                                        </p:tav>
                                        <p:tav tm="100000">
                                          <p:val>
                                            <p:fltVal val="720"/>
                                          </p:val>
                                        </p:tav>
                                      </p:tavLst>
                                    </p:anim>
                                    <p:anim calcmode="lin" valueType="num">
                                      <p:cBhvr>
                                        <p:cTn id="26" dur="5000"/>
                                        <p:tgtEl>
                                          <p:spTgt spid="8"/>
                                        </p:tgtEl>
                                        <p:attrNameLst>
                                          <p:attrName>ppt_h</p:attrName>
                                        </p:attrNameLst>
                                      </p:cBhvr>
                                      <p:tavLst>
                                        <p:tav tm="0">
                                          <p:val>
                                            <p:strVal val="ppt_h"/>
                                          </p:val>
                                        </p:tav>
                                        <p:tav tm="100000">
                                          <p:val>
                                            <p:fltVal val="0"/>
                                          </p:val>
                                        </p:tav>
                                      </p:tavLst>
                                    </p:anim>
                                    <p:anim calcmode="lin" valueType="num">
                                      <p:cBhvr>
                                        <p:cTn id="27" dur="5000"/>
                                        <p:tgtEl>
                                          <p:spTgt spid="8"/>
                                        </p:tgtEl>
                                        <p:attrNameLst>
                                          <p:attrName>ppt_w</p:attrName>
                                        </p:attrNameLst>
                                      </p:cBhvr>
                                      <p:tavLst>
                                        <p:tav tm="0">
                                          <p:val>
                                            <p:strVal val="ppt_w"/>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35" presetClass="exit" presetSubtype="0" fill="hold" grpId="0" nodeType="withEffect">
                                  <p:stCondLst>
                                    <p:cond delay="0"/>
                                  </p:stCondLst>
                                  <p:childTnLst>
                                    <p:animEffect transition="out" filter="fade">
                                      <p:cBhvr>
                                        <p:cTn id="30" dur="5000"/>
                                        <p:tgtEl>
                                          <p:spTgt spid="9"/>
                                        </p:tgtEl>
                                      </p:cBhvr>
                                    </p:animEffect>
                                    <p:anim calcmode="lin" valueType="num">
                                      <p:cBhvr>
                                        <p:cTn id="31" dur="5000"/>
                                        <p:tgtEl>
                                          <p:spTgt spid="9"/>
                                        </p:tgtEl>
                                        <p:attrNameLst>
                                          <p:attrName>style.rotation</p:attrName>
                                        </p:attrNameLst>
                                      </p:cBhvr>
                                      <p:tavLst>
                                        <p:tav tm="0">
                                          <p:val>
                                            <p:fltVal val="0"/>
                                          </p:val>
                                        </p:tav>
                                        <p:tav tm="100000">
                                          <p:val>
                                            <p:fltVal val="720"/>
                                          </p:val>
                                        </p:tav>
                                      </p:tavLst>
                                    </p:anim>
                                    <p:anim calcmode="lin" valueType="num">
                                      <p:cBhvr>
                                        <p:cTn id="32" dur="5000"/>
                                        <p:tgtEl>
                                          <p:spTgt spid="9"/>
                                        </p:tgtEl>
                                        <p:attrNameLst>
                                          <p:attrName>ppt_h</p:attrName>
                                        </p:attrNameLst>
                                      </p:cBhvr>
                                      <p:tavLst>
                                        <p:tav tm="0">
                                          <p:val>
                                            <p:strVal val="ppt_h"/>
                                          </p:val>
                                        </p:tav>
                                        <p:tav tm="100000">
                                          <p:val>
                                            <p:fltVal val="0"/>
                                          </p:val>
                                        </p:tav>
                                      </p:tavLst>
                                    </p:anim>
                                    <p:anim calcmode="lin" valueType="num">
                                      <p:cBhvr>
                                        <p:cTn id="33" dur="5000"/>
                                        <p:tgtEl>
                                          <p:spTgt spid="9"/>
                                        </p:tgtEl>
                                        <p:attrNameLst>
                                          <p:attrName>ppt_w</p:attrName>
                                        </p:attrNameLst>
                                      </p:cBhvr>
                                      <p:tavLst>
                                        <p:tav tm="0">
                                          <p:val>
                                            <p:strVal val="ppt_w"/>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0" fill="hold"/>
                                        <p:tgtEl>
                                          <p:spTgt spid="4"/>
                                        </p:tgtEl>
                                        <p:attrNameLst>
                                          <p:attrName>ppt_w</p:attrName>
                                        </p:attrNameLst>
                                      </p:cBhvr>
                                      <p:tavLst>
                                        <p:tav tm="0">
                                          <p:val>
                                            <p:strVal val="4/3*#ppt_w"/>
                                          </p:val>
                                        </p:tav>
                                        <p:tav tm="100000">
                                          <p:val>
                                            <p:strVal val="#ppt_w"/>
                                          </p:val>
                                        </p:tav>
                                      </p:tavLst>
                                    </p:anim>
                                    <p:anim calcmode="lin" valueType="num">
                                      <p:cBhvr>
                                        <p:cTn id="38" dur="5000" fill="hold"/>
                                        <p:tgtEl>
                                          <p:spTgt spid="4"/>
                                        </p:tgtEl>
                                        <p:attrNameLst>
                                          <p:attrName>ppt_h</p:attrName>
                                        </p:attrNameLst>
                                      </p:cBhvr>
                                      <p:tavLst>
                                        <p:tav tm="0">
                                          <p:val>
                                            <p:strVal val="4/3*#ppt_h"/>
                                          </p:val>
                                        </p:tav>
                                        <p:tav tm="100000">
                                          <p:val>
                                            <p:strVal val="#ppt_h"/>
                                          </p:val>
                                        </p:tav>
                                      </p:tavLst>
                                    </p:anim>
                                  </p:childTnLst>
                                </p:cTn>
                              </p:par>
                              <p:par>
                                <p:cTn id="39" presetID="16" presetClass="entr" presetSubtype="37"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arn(outVertical)">
                                      <p:cBhvr>
                                        <p:cTn id="41" dur="5000"/>
                                        <p:tgtEl>
                                          <p:spTgt spid="4"/>
                                        </p:tgtEl>
                                      </p:cBhvr>
                                    </p:animEffect>
                                  </p:childTnLst>
                                </p:cTn>
                              </p:par>
                            </p:childTnLst>
                          </p:cTn>
                        </p:par>
                        <p:par>
                          <p:cTn id="42" fill="hold">
                            <p:stCondLst>
                              <p:cond delay="5000"/>
                            </p:stCondLst>
                            <p:childTnLst>
                              <p:par>
                                <p:cTn id="43" presetID="17" presetClass="entr" presetSubtype="1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s-de-bosques-006.jpg"/>
          <p:cNvPicPr>
            <a:picLocks noChangeAspect="1"/>
          </p:cNvPicPr>
          <p:nvPr/>
        </p:nvPicPr>
        <p:blipFill>
          <a:blip r:embed="rId2"/>
          <a:stretch>
            <a:fillRect/>
          </a:stretch>
        </p:blipFill>
        <p:spPr>
          <a:xfrm>
            <a:off x="-1" y="0"/>
            <a:ext cx="9110899" cy="6858000"/>
          </a:xfrm>
          <a:prstGeom prst="rect">
            <a:avLst/>
          </a:prstGeom>
          <a:scene3d>
            <a:camera prst="orthographicFront"/>
            <a:lightRig rig="threePt" dir="t"/>
          </a:scene3d>
          <a:sp3d>
            <a:bevelT/>
          </a:sp3d>
        </p:spPr>
      </p:pic>
      <p:sp>
        <p:nvSpPr>
          <p:cNvPr id="5" name="4 Luna"/>
          <p:cNvSpPr/>
          <p:nvPr/>
        </p:nvSpPr>
        <p:spPr>
          <a:xfrm>
            <a:off x="0" y="0"/>
            <a:ext cx="4714876" cy="6858000"/>
          </a:xfrm>
          <a:prstGeom prst="moon">
            <a:avLst/>
          </a:prstGeom>
          <a:solidFill>
            <a:schemeClr val="accent6">
              <a:lumMod val="50000"/>
              <a:alpha val="82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786314" y="0"/>
            <a:ext cx="4357686" cy="6858000"/>
          </a:xfrm>
          <a:prstGeom prst="moon">
            <a:avLst/>
          </a:prstGeom>
          <a:solidFill>
            <a:schemeClr val="accent6">
              <a:lumMod val="50000"/>
              <a:alpha val="82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928662" y="0"/>
            <a:ext cx="4071966" cy="6858000"/>
          </a:xfrm>
          <a:prstGeom prst="moon">
            <a:avLst/>
          </a:prstGeom>
          <a:solidFill>
            <a:schemeClr val="accent6">
              <a:lumMod val="50000"/>
              <a:alpha val="82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00562" y="0"/>
            <a:ext cx="3929058" cy="6858000"/>
          </a:xfrm>
          <a:prstGeom prst="moon">
            <a:avLst/>
          </a:prstGeom>
          <a:solidFill>
            <a:schemeClr val="accent6">
              <a:lumMod val="50000"/>
              <a:alpha val="82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643042" y="0"/>
            <a:ext cx="3071834" cy="6858000"/>
          </a:xfrm>
          <a:prstGeom prst="moon">
            <a:avLst/>
          </a:prstGeom>
          <a:solidFill>
            <a:schemeClr val="accent6">
              <a:lumMod val="50000"/>
              <a:alpha val="82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286248" y="0"/>
            <a:ext cx="3500430" cy="6858000"/>
          </a:xfrm>
          <a:prstGeom prst="moon">
            <a:avLst/>
          </a:prstGeom>
          <a:solidFill>
            <a:schemeClr val="accent6">
              <a:lumMod val="50000"/>
              <a:alpha val="82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Imagen3.jpg"/>
          <p:cNvPicPr>
            <a:picLocks noChangeAspect="1"/>
          </p:cNvPicPr>
          <p:nvPr/>
        </p:nvPicPr>
        <p:blipFill>
          <a:blip r:embed="rId3"/>
          <a:srcRect l="8720" t="3012" r="11472" b="4480"/>
          <a:stretch>
            <a:fillRect/>
          </a:stretch>
        </p:blipFill>
        <p:spPr>
          <a:xfrm>
            <a:off x="-500098" y="-785842"/>
            <a:ext cx="4786346" cy="5198962"/>
          </a:xfrm>
          <a:prstGeom prst="ellipse">
            <a:avLst/>
          </a:prstGeom>
          <a:effectLst>
            <a:softEdge rad="635000"/>
          </a:effectLst>
        </p:spPr>
      </p:pic>
      <p:sp>
        <p:nvSpPr>
          <p:cNvPr id="12" name="11 CuadroTexto"/>
          <p:cNvSpPr txBox="1"/>
          <p:nvPr/>
        </p:nvSpPr>
        <p:spPr>
          <a:xfrm>
            <a:off x="0" y="4500570"/>
            <a:ext cx="9144000" cy="2677656"/>
          </a:xfrm>
          <a:prstGeom prst="rect">
            <a:avLst/>
          </a:prstGeom>
          <a:noFill/>
        </p:spPr>
        <p:txBody>
          <a:bodyPr wrap="square" rtlCol="0">
            <a:spAutoFit/>
          </a:bodyPr>
          <a:lstStyle/>
          <a:p>
            <a:pPr algn="ctr"/>
            <a:r>
              <a:rPr lang="es-ES" sz="2800" dirty="0" smtClean="0">
                <a:ln w="3175">
                  <a:solidFill>
                    <a:schemeClr val="tx1"/>
                  </a:solidFill>
                </a:ln>
                <a:solidFill>
                  <a:srgbClr val="FFFF00"/>
                </a:solidFill>
                <a:effectLst>
                  <a:outerShdw blurRad="38100" dist="38100" dir="2700000" algn="tl">
                    <a:srgbClr val="000000">
                      <a:alpha val="43137"/>
                    </a:srgbClr>
                  </a:outerShdw>
                </a:effectLst>
              </a:rPr>
              <a:t>El amor maduro es conocerse a si mismo en profundidad, y es también conocer al otro. El amor maduro tiene su raíz en la más profunda amistad. Amar es conocerse, no es aventura, no es conquista, no es invasión, ni locura juvenil, no es arrebato sexual. Es en realidad mucho más </a:t>
            </a:r>
          </a:p>
          <a:p>
            <a:endParaRPr lang="es-ES" sz="2800" dirty="0">
              <a:ln w="3175">
                <a:solidFill>
                  <a:schemeClr val="tx1"/>
                </a:solidFill>
              </a:ln>
              <a:solidFill>
                <a:srgbClr val="FFFF00"/>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7"/>
                                        </p:tgtEl>
                                        <p:attrNameLst>
                                          <p:attrName>ppt_h</p:attrName>
                                        </p:attrNameLst>
                                      </p:cBhvr>
                                      <p:tavLst>
                                        <p:tav tm="0">
                                          <p:val>
                                            <p:strVal val="ppt_h"/>
                                          </p:val>
                                        </p:tav>
                                        <p:tav tm="100000">
                                          <p:val>
                                            <p:strVal val="ppt_h"/>
                                          </p:val>
                                        </p:tav>
                                      </p:tavLst>
                                    </p:anim>
                                    <p:anim calcmode="lin" valueType="num">
                                      <p:cBhvr>
                                        <p:cTn id="1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9"/>
                                        </p:tgtEl>
                                        <p:attrNameLst>
                                          <p:attrName>ppt_h</p:attrName>
                                        </p:attrNameLst>
                                      </p:cBhvr>
                                      <p:tavLst>
                                        <p:tav tm="0">
                                          <p:val>
                                            <p:strVal val="ppt_h"/>
                                          </p:val>
                                        </p:tav>
                                        <p:tav tm="100000">
                                          <p:val>
                                            <p:strVal val="ppt_h"/>
                                          </p:val>
                                        </p:tav>
                                      </p:tavLst>
                                    </p:anim>
                                    <p:anim calcmode="lin" valueType="num">
                                      <p:cBhvr>
                                        <p:cTn id="2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fltVal val="0"/>
                                          </p:val>
                                        </p:tav>
                                        <p:tav tm="100000">
                                          <p:val>
                                            <p:strVal val="#ppt_w"/>
                                          </p:val>
                                        </p:tav>
                                      </p:tavLst>
                                    </p:anim>
                                    <p:anim calcmode="lin" valueType="num">
                                      <p:cBhvr>
                                        <p:cTn id="36" dur="5000" fill="hold"/>
                                        <p:tgtEl>
                                          <p:spTgt spid="4"/>
                                        </p:tgtEl>
                                        <p:attrNameLst>
                                          <p:attrName>ppt_h</p:attrName>
                                        </p:attrNameLst>
                                      </p:cBhvr>
                                      <p:tavLst>
                                        <p:tav tm="0">
                                          <p:val>
                                            <p:strVal val="#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diamond(out)">
                                      <p:cBhvr>
                                        <p:cTn id="39" dur="5000"/>
                                        <p:tgtEl>
                                          <p:spTgt spid="4"/>
                                        </p:tgtEl>
                                      </p:cBhvr>
                                    </p:animEffect>
                                  </p:childTnLst>
                                </p:cTn>
                              </p:par>
                            </p:childTnLst>
                          </p:cTn>
                        </p:par>
                        <p:par>
                          <p:cTn id="40" fill="hold">
                            <p:stCondLst>
                              <p:cond delay="5000"/>
                            </p:stCondLst>
                            <p:childTnLst>
                              <p:par>
                                <p:cTn id="41" presetID="10"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3000"/>
                                        <p:tgtEl>
                                          <p:spTgt spid="11"/>
                                        </p:tgtEl>
                                      </p:cBhvr>
                                    </p:animEffect>
                                  </p:childTnLst>
                                </p:cTn>
                              </p:par>
                            </p:childTnLst>
                          </p:cTn>
                        </p:par>
                        <p:par>
                          <p:cTn id="44" fill="hold">
                            <p:stCondLst>
                              <p:cond delay="8000"/>
                            </p:stCondLst>
                            <p:childTnLst>
                              <p:par>
                                <p:cTn id="45" presetID="17" presetClass="entr" presetSubtype="1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s-de-bosques-028.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a:sp3d>
        </p:spPr>
      </p:pic>
      <p:sp>
        <p:nvSpPr>
          <p:cNvPr id="5" name="4 Triángulo isósceles"/>
          <p:cNvSpPr/>
          <p:nvPr/>
        </p:nvSpPr>
        <p:spPr>
          <a:xfrm rot="18527941">
            <a:off x="-107002" y="-1267524"/>
            <a:ext cx="5720747" cy="7249883"/>
          </a:xfrm>
          <a:prstGeom prst="triangle">
            <a:avLst/>
          </a:prstGeom>
          <a:gradFill flip="none" rotWithShape="1">
            <a:gsLst>
              <a:gs pos="0">
                <a:srgbClr val="00B050">
                  <a:alpha val="2200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3177302">
            <a:off x="3424360" y="-1631422"/>
            <a:ext cx="4767368" cy="8299247"/>
          </a:xfrm>
          <a:prstGeom prst="triangle">
            <a:avLst/>
          </a:prstGeom>
          <a:gradFill flip="none" rotWithShape="1">
            <a:gsLst>
              <a:gs pos="0">
                <a:srgbClr val="92D050">
                  <a:alpha val="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8246020">
            <a:off x="6904906" y="9556059"/>
            <a:ext cx="202732" cy="45719"/>
          </a:xfrm>
          <a:prstGeom prs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Imagen7.jpg"/>
          <p:cNvPicPr>
            <a:picLocks noChangeAspect="1"/>
          </p:cNvPicPr>
          <p:nvPr/>
        </p:nvPicPr>
        <p:blipFill>
          <a:blip r:embed="rId4">
            <a:lum contrast="40000"/>
          </a:blip>
          <a:srcRect l="8063" t="3864" r="7853" b="5982"/>
          <a:stretch>
            <a:fillRect/>
          </a:stretch>
        </p:blipFill>
        <p:spPr>
          <a:xfrm rot="170917">
            <a:off x="1785918" y="0"/>
            <a:ext cx="5214974" cy="5000660"/>
          </a:xfrm>
          <a:prstGeom prst="ellipse">
            <a:avLst/>
          </a:prstGeom>
          <a:effectLst>
            <a:softEdge rad="635000"/>
          </a:effectLst>
        </p:spPr>
      </p:pic>
      <p:sp>
        <p:nvSpPr>
          <p:cNvPr id="9" name="8 CuadroTexto"/>
          <p:cNvSpPr txBox="1"/>
          <p:nvPr/>
        </p:nvSpPr>
        <p:spPr>
          <a:xfrm>
            <a:off x="0" y="4429132"/>
            <a:ext cx="9144000" cy="3108543"/>
          </a:xfrm>
          <a:prstGeom prst="rect">
            <a:avLst/>
          </a:prstGeom>
          <a:noFill/>
        </p:spPr>
        <p:txBody>
          <a:bodyPr wrap="square" rtlCol="0">
            <a:spAutoFit/>
          </a:bodyPr>
          <a:lstStyle/>
          <a:p>
            <a:pPr algn="ctr"/>
            <a:r>
              <a:rPr lang="es-ES" sz="2800" dirty="0" smtClean="0">
                <a:ln w="3175">
                  <a:solidFill>
                    <a:srgbClr val="FFC000"/>
                  </a:solidFill>
                </a:ln>
                <a:solidFill>
                  <a:srgbClr val="FFFF00"/>
                </a:solidFill>
                <a:effectLst>
                  <a:outerShdw blurRad="38100" dist="38100" dir="2700000" algn="tl">
                    <a:srgbClr val="000000">
                      <a:alpha val="43137"/>
                    </a:srgbClr>
                  </a:outerShdw>
                </a:effectLst>
              </a:rPr>
              <a:t>Es honestidad. Es ser uno mismo de verdad. Es expresión. Es deseo. Es libertad...Es conciencia, es amistad, voluntad, individualidad, sociedad, placer, deseo, mesura, locura,, Alegría y tristeza, razón e imaginación. Cabeza, manos y corazón. El amor maduro, es el amor más completo que hay..</a:t>
            </a:r>
          </a:p>
          <a:p>
            <a:pPr algn="ctr"/>
            <a:endParaRPr lang="es-ES" sz="2800" dirty="0" smtClean="0">
              <a:ln w="3175">
                <a:solidFill>
                  <a:srgbClr val="FFC000"/>
                </a:solidFill>
              </a:ln>
              <a:solidFill>
                <a:srgbClr val="FFFF00"/>
              </a:solidFill>
              <a:effectLst>
                <a:outerShdw blurRad="38100" dist="38100" dir="2700000" algn="tl">
                  <a:srgbClr val="000000">
                    <a:alpha val="43137"/>
                  </a:srgbClr>
                </a:outerShdw>
              </a:effectLst>
            </a:endParaRPr>
          </a:p>
          <a:p>
            <a:endParaRPr lang="es-ES" sz="2800" dirty="0">
              <a:ln w="3175">
                <a:solidFill>
                  <a:srgbClr val="FFC000"/>
                </a:solidFill>
              </a:ln>
              <a:solidFill>
                <a:srgbClr val="FFFF00"/>
              </a:solidFill>
            </a:endParaRPr>
          </a:p>
        </p:txBody>
      </p:sp>
    </p:spTree>
  </p:cSld>
  <p:clrMapOvr>
    <a:masterClrMapping/>
  </p:clrMapOvr>
  <p:transition advTm="30000">
    <p:sndAc>
      <p:stSnd>
        <p:snd r:embed="rId2" name="fausto papetti (orchestra) - feeling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ox(out)">
                                      <p:cBhvr>
                                        <p:cTn id="27" dur="5000"/>
                                        <p:tgtEl>
                                          <p:spTgt spid="4"/>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3000"/>
                                        <p:tgtEl>
                                          <p:spTgt spid="8"/>
                                        </p:tgtEl>
                                      </p:cBhvr>
                                    </p:animEffect>
                                  </p:childTnLst>
                                </p:cTn>
                              </p:par>
                            </p:childTnLst>
                          </p:cTn>
                        </p:par>
                        <p:par>
                          <p:cTn id="32" fill="hold">
                            <p:stCondLst>
                              <p:cond delay="8000"/>
                            </p:stCondLst>
                            <p:childTnLst>
                              <p:par>
                                <p:cTn id="33" presetID="17" presetClass="entr" presetSubtype="1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2000" fill="hold"/>
                                        <p:tgtEl>
                                          <p:spTgt spid="9"/>
                                        </p:tgtEl>
                                        <p:attrNameLst>
                                          <p:attrName>ppt_w</p:attrName>
                                        </p:attrNameLst>
                                      </p:cBhvr>
                                      <p:tavLst>
                                        <p:tav tm="0">
                                          <p:val>
                                            <p:fltVal val="0"/>
                                          </p:val>
                                        </p:tav>
                                        <p:tav tm="100000">
                                          <p:val>
                                            <p:strVal val="#ppt_w"/>
                                          </p:val>
                                        </p:tav>
                                      </p:tavLst>
                                    </p:anim>
                                    <p:anim calcmode="lin" valueType="num">
                                      <p:cBhvr>
                                        <p:cTn id="36"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aiso_escondido-1024x76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5" name="4 Rombo"/>
          <p:cNvSpPr/>
          <p:nvPr/>
        </p:nvSpPr>
        <p:spPr>
          <a:xfrm>
            <a:off x="0" y="0"/>
            <a:ext cx="9144000" cy="6858000"/>
          </a:xfrm>
          <a:prstGeom prst="diamond">
            <a:avLst/>
          </a:prstGeom>
          <a:gradFill>
            <a:gsLst>
              <a:gs pos="62000">
                <a:srgbClr val="92D050">
                  <a:alpha val="0"/>
                </a:srgbClr>
              </a:gs>
              <a:gs pos="50000">
                <a:srgbClr val="9CB86E"/>
              </a:gs>
              <a:gs pos="100000">
                <a:srgbClr val="156B13"/>
              </a:gs>
            </a:gsLst>
            <a:path path="shape">
              <a:fillToRect l="50000" t="50000" r="50000" b="50000"/>
            </a:path>
          </a:gradFill>
          <a:ln>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571480"/>
            <a:ext cx="9144000" cy="5572140"/>
          </a:xfrm>
          <a:prstGeom prst="diamond">
            <a:avLst/>
          </a:prstGeom>
          <a:gradFill>
            <a:gsLst>
              <a:gs pos="62000">
                <a:srgbClr val="92D050">
                  <a:alpha val="0"/>
                </a:srgbClr>
              </a:gs>
              <a:gs pos="50000">
                <a:srgbClr val="9CB86E"/>
              </a:gs>
              <a:gs pos="100000">
                <a:srgbClr val="156B13"/>
              </a:gs>
            </a:gsLst>
            <a:path path="shape">
              <a:fillToRect l="50000" t="50000" r="50000" b="50000"/>
            </a:path>
          </a:gradFill>
          <a:ln>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214422"/>
            <a:ext cx="9144000" cy="4357694"/>
          </a:xfrm>
          <a:prstGeom prst="diamond">
            <a:avLst/>
          </a:prstGeom>
          <a:gradFill>
            <a:gsLst>
              <a:gs pos="62000">
                <a:srgbClr val="92D050">
                  <a:alpha val="0"/>
                </a:srgbClr>
              </a:gs>
              <a:gs pos="50000">
                <a:srgbClr val="9CB86E"/>
              </a:gs>
              <a:gs pos="100000">
                <a:srgbClr val="156B13"/>
              </a:gs>
            </a:gsLst>
            <a:path path="shape">
              <a:fillToRect l="50000" t="50000" r="50000" b="50000"/>
            </a:path>
          </a:gradFill>
          <a:ln>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643050"/>
            <a:ext cx="9144000" cy="3429000"/>
          </a:xfrm>
          <a:prstGeom prst="diamond">
            <a:avLst/>
          </a:prstGeom>
          <a:gradFill>
            <a:gsLst>
              <a:gs pos="62000">
                <a:srgbClr val="92D050">
                  <a:alpha val="0"/>
                </a:srgbClr>
              </a:gs>
              <a:gs pos="50000">
                <a:srgbClr val="9CB86E"/>
              </a:gs>
              <a:gs pos="100000">
                <a:srgbClr val="156B13"/>
              </a:gs>
            </a:gsLst>
            <a:path path="shape">
              <a:fillToRect l="50000" t="50000" r="50000" b="50000"/>
            </a:path>
          </a:gradFill>
          <a:ln>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071678"/>
            <a:ext cx="9144000" cy="2571744"/>
          </a:xfrm>
          <a:prstGeom prst="diamond">
            <a:avLst/>
          </a:prstGeom>
          <a:gradFill>
            <a:gsLst>
              <a:gs pos="62000">
                <a:srgbClr val="92D050">
                  <a:alpha val="0"/>
                </a:srgbClr>
              </a:gs>
              <a:gs pos="50000">
                <a:srgbClr val="9CB86E"/>
              </a:gs>
              <a:gs pos="100000">
                <a:srgbClr val="156B13"/>
              </a:gs>
            </a:gsLst>
            <a:path path="shape">
              <a:fillToRect l="50000" t="50000" r="50000" b="50000"/>
            </a:path>
          </a:gradFill>
          <a:ln>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Imagen2.jpg"/>
          <p:cNvPicPr>
            <a:picLocks noChangeAspect="1"/>
          </p:cNvPicPr>
          <p:nvPr/>
        </p:nvPicPr>
        <p:blipFill>
          <a:blip r:embed="rId3"/>
          <a:stretch>
            <a:fillRect/>
          </a:stretch>
        </p:blipFill>
        <p:spPr>
          <a:xfrm rot="1272792">
            <a:off x="2993511" y="1015759"/>
            <a:ext cx="6654047" cy="5551648"/>
          </a:xfrm>
          <a:prstGeom prst="ellipse">
            <a:avLst/>
          </a:prstGeom>
          <a:effectLst>
            <a:softEdge rad="635000"/>
          </a:effectLst>
        </p:spPr>
      </p:pic>
      <p:sp>
        <p:nvSpPr>
          <p:cNvPr id="11" name="10 CuadroTexto"/>
          <p:cNvSpPr txBox="1"/>
          <p:nvPr/>
        </p:nvSpPr>
        <p:spPr>
          <a:xfrm>
            <a:off x="0" y="214290"/>
            <a:ext cx="5214973" cy="3539430"/>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Por todas las cosas que hemos pasado en la vida, tal vez hayamos encontrado muchos motivos para decepcionarnos, para protestar, para estar disconformes, para reflexionar, Para estar dolidos o resentidos, o algo más...... </a:t>
            </a:r>
          </a:p>
          <a:p>
            <a:endParaRPr lang="es-ES" sz="2800" dirty="0">
              <a:effectLst>
                <a:outerShdw blurRad="38100" dist="38100" dir="2700000" algn="tl">
                  <a:srgbClr val="000000">
                    <a:alpha val="43137"/>
                  </a:srgbClr>
                </a:outerShdw>
              </a:effectLst>
            </a:endParaRPr>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5000"/>
                                        <p:tgtEl>
                                          <p:spTgt spid="4"/>
                                        </p:tgtEl>
                                      </p:cBhvr>
                                    </p:animEffect>
                                  </p:childTnLst>
                                </p:cTn>
                              </p:par>
                            </p:childTnLst>
                          </p:cTn>
                        </p:par>
                        <p:par>
                          <p:cTn id="27" fill="hold">
                            <p:stCondLst>
                              <p:cond delay="5000"/>
                            </p:stCondLst>
                            <p:childTnLst>
                              <p:par>
                                <p:cTn id="28" presetID="10"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3000"/>
                                        <p:tgtEl>
                                          <p:spTgt spid="10"/>
                                        </p:tgtEl>
                                      </p:cBhvr>
                                    </p:animEffect>
                                  </p:childTnLst>
                                </p:cTn>
                              </p:par>
                            </p:childTnLst>
                          </p:cTn>
                        </p:par>
                        <p:par>
                          <p:cTn id="31" fill="hold">
                            <p:stCondLst>
                              <p:cond delay="8000"/>
                            </p:stCondLst>
                            <p:childTnLst>
                              <p:par>
                                <p:cTn id="32" presetID="17" presetClass="entr" presetSubtype="1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anquilo_lago-1024x76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5" name="4 Luna"/>
          <p:cNvSpPr/>
          <p:nvPr/>
        </p:nvSpPr>
        <p:spPr>
          <a:xfrm>
            <a:off x="0" y="0"/>
            <a:ext cx="5715040" cy="6858000"/>
          </a:xfrm>
          <a:prstGeom prst="moon">
            <a:avLst>
              <a:gd name="adj" fmla="val 35667"/>
            </a:avLst>
          </a:prstGeom>
          <a:gradFill flip="none" rotWithShape="1">
            <a:gsLst>
              <a:gs pos="67000">
                <a:srgbClr val="0000CC">
                  <a:alpha val="60000"/>
                </a:srgb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857224" y="0"/>
            <a:ext cx="5715040" cy="6858000"/>
          </a:xfrm>
          <a:prstGeom prst="moon">
            <a:avLst>
              <a:gd name="adj" fmla="val 35667"/>
            </a:avLst>
          </a:prstGeom>
          <a:gradFill flip="none" rotWithShape="1">
            <a:gsLst>
              <a:gs pos="67000">
                <a:srgbClr val="0000CC">
                  <a:alpha val="60000"/>
                </a:srgb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071670" y="0"/>
            <a:ext cx="5715040" cy="6858000"/>
          </a:xfrm>
          <a:prstGeom prst="moon">
            <a:avLst>
              <a:gd name="adj" fmla="val 35667"/>
            </a:avLst>
          </a:prstGeom>
          <a:gradFill flip="none" rotWithShape="1">
            <a:gsLst>
              <a:gs pos="67000">
                <a:srgbClr val="0000CC">
                  <a:alpha val="60000"/>
                </a:srgb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000364" y="0"/>
            <a:ext cx="5715040" cy="6858000"/>
          </a:xfrm>
          <a:prstGeom prst="moon">
            <a:avLst>
              <a:gd name="adj" fmla="val 35667"/>
            </a:avLst>
          </a:prstGeom>
          <a:gradFill flip="none" rotWithShape="1">
            <a:gsLst>
              <a:gs pos="67000">
                <a:srgbClr val="0000CC">
                  <a:alpha val="60000"/>
                </a:srgb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4286248" y="0"/>
            <a:ext cx="4857752" cy="6858000"/>
          </a:xfrm>
          <a:prstGeom prst="moon">
            <a:avLst>
              <a:gd name="adj" fmla="val 35667"/>
            </a:avLst>
          </a:prstGeom>
          <a:gradFill flip="none" rotWithShape="1">
            <a:gsLst>
              <a:gs pos="67000">
                <a:srgbClr val="0000CC">
                  <a:alpha val="60000"/>
                </a:srgb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0" y="4214818"/>
            <a:ext cx="9144000" cy="2985433"/>
          </a:xfrm>
          <a:prstGeom prst="rect">
            <a:avLst/>
          </a:prstGeom>
          <a:noFill/>
        </p:spPr>
        <p:txBody>
          <a:bodyPr wrap="square" rtlCol="0">
            <a:spAutoFit/>
          </a:bodyPr>
          <a:lstStyle/>
          <a:p>
            <a:pPr algn="ctr"/>
            <a:r>
              <a:rPr lang="es-ES" sz="3200" dirty="0" smtClean="0">
                <a:ln>
                  <a:solidFill>
                    <a:schemeClr val="bg1"/>
                  </a:solidFill>
                </a:ln>
                <a:solidFill>
                  <a:srgbClr val="FFFF00"/>
                </a:solidFill>
                <a:effectLst>
                  <a:outerShdw blurRad="38100" dist="38100" dir="2700000" algn="tl">
                    <a:srgbClr val="000000">
                      <a:alpha val="43137"/>
                    </a:srgbClr>
                  </a:outerShdw>
                </a:effectLst>
              </a:rPr>
              <a:t>El amor maduro, ese amor otoñal, que nos permite comprender todas las cosas y a pesar de todo integrar.... Es la única expresión humana, que es amor de verdad.... Es la única fuerza del universo capaz de curar... </a:t>
            </a:r>
          </a:p>
          <a:p>
            <a:pPr algn="ctr"/>
            <a:endParaRPr lang="es-ES" sz="2800" dirty="0">
              <a:ln>
                <a:solidFill>
                  <a:schemeClr val="bg1"/>
                </a:solidFill>
              </a:ln>
              <a:effectLst>
                <a:outerShdw blurRad="38100" dist="38100" dir="2700000" algn="tl">
                  <a:srgbClr val="000000">
                    <a:alpha val="43137"/>
                  </a:srgbClr>
                </a:outerShdw>
              </a:effectLst>
            </a:endParaRPr>
          </a:p>
        </p:txBody>
      </p:sp>
      <p:pic>
        <p:nvPicPr>
          <p:cNvPr id="12" name="Picture 20" descr="pares-felizes-idosos-com-o-giftbox-sorrindo-e-abra-ccedilando-thumb1761649"/>
          <p:cNvPicPr>
            <a:picLocks noChangeAspect="1" noChangeArrowheads="1"/>
          </p:cNvPicPr>
          <p:nvPr/>
        </p:nvPicPr>
        <p:blipFill>
          <a:blip r:embed="rId3"/>
          <a:srcRect/>
          <a:stretch>
            <a:fillRect/>
          </a:stretch>
        </p:blipFill>
        <p:spPr bwMode="auto">
          <a:xfrm rot="20587296" flipH="1">
            <a:off x="329707" y="104696"/>
            <a:ext cx="3393487" cy="4743257"/>
          </a:xfrm>
          <a:prstGeom prst="rect">
            <a:avLst/>
          </a:prstGeom>
          <a:noFill/>
          <a:effectLst>
            <a:softEdge rad="635000"/>
          </a:effectLst>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9"/>
                                        </p:tgtEl>
                                        <p:attrNameLst>
                                          <p:attrName>ppt_h</p:attrName>
                                        </p:attrNameLst>
                                      </p:cBhvr>
                                      <p:tavLst>
                                        <p:tav tm="0">
                                          <p:val>
                                            <p:strVal val="ppt_h"/>
                                          </p:val>
                                        </p:tav>
                                        <p:tav tm="100000">
                                          <p:val>
                                            <p:strVal val="ppt_h"/>
                                          </p:val>
                                        </p:tav>
                                      </p:tavLst>
                                    </p:anim>
                                    <p:anim calcmode="lin" valueType="num">
                                      <p:cBhvr>
                                        <p:cTn id="7"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9"/>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5000"/>
                                        <p:tgtEl>
                                          <p:spTgt spid="8"/>
                                        </p:tgtEl>
                                        <p:attrNameLst>
                                          <p:attrName>ppt_h</p:attrName>
                                        </p:attrNameLst>
                                      </p:cBhvr>
                                      <p:tavLst>
                                        <p:tav tm="0">
                                          <p:val>
                                            <p:strVal val="ppt_h"/>
                                          </p:val>
                                        </p:tav>
                                        <p:tav tm="100000">
                                          <p:val>
                                            <p:strVal val="ppt_h"/>
                                          </p:val>
                                        </p:tav>
                                      </p:tavLst>
                                    </p:anim>
                                    <p:anim calcmode="lin" valueType="num">
                                      <p:cBhvr>
                                        <p:cTn id="11"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8"/>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7"/>
                                        </p:tgtEl>
                                        <p:attrNameLst>
                                          <p:attrName>ppt_h</p:attrName>
                                        </p:attrNameLst>
                                      </p:cBhvr>
                                      <p:tavLst>
                                        <p:tav tm="0">
                                          <p:val>
                                            <p:strVal val="ppt_h"/>
                                          </p:val>
                                        </p:tav>
                                        <p:tav tm="100000">
                                          <p:val>
                                            <p:strVal val="ppt_h"/>
                                          </p:val>
                                        </p:tav>
                                      </p:tavLst>
                                    </p:anim>
                                    <p:anim calcmode="lin" valueType="num">
                                      <p:cBhvr>
                                        <p:cTn id="1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5000"/>
                                        <p:tgtEl>
                                          <p:spTgt spid="6"/>
                                        </p:tgtEl>
                                        <p:attrNameLst>
                                          <p:attrName>ppt_h</p:attrName>
                                        </p:attrNameLst>
                                      </p:cBhvr>
                                      <p:tavLst>
                                        <p:tav tm="0">
                                          <p:val>
                                            <p:strVal val="ppt_h"/>
                                          </p:val>
                                        </p:tav>
                                        <p:tav tm="100000">
                                          <p:val>
                                            <p:strVal val="ppt_h"/>
                                          </p:val>
                                        </p:tav>
                                      </p:tavLst>
                                    </p:anim>
                                    <p:anim calcmode="lin" valueType="num">
                                      <p:cBhvr>
                                        <p:cTn id="19"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6"/>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5"/>
                                        </p:tgtEl>
                                        <p:attrNameLst>
                                          <p:attrName>ppt_h</p:attrName>
                                        </p:attrNameLst>
                                      </p:cBhvr>
                                      <p:tavLst>
                                        <p:tav tm="0">
                                          <p:val>
                                            <p:strVal val="ppt_h"/>
                                          </p:val>
                                        </p:tav>
                                        <p:tav tm="100000">
                                          <p:val>
                                            <p:strVal val="ppt_h"/>
                                          </p:val>
                                        </p:tav>
                                      </p:tavLst>
                                    </p:anim>
                                    <p:anim calcmode="lin" valueType="num">
                                      <p:cBhvr>
                                        <p:cTn id="23"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50" presetClass="entr" presetSubtype="0" decel="10000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strVal val="#ppt_w+.3"/>
                                          </p:val>
                                        </p:tav>
                                        <p:tav tm="100000">
                                          <p:val>
                                            <p:strVal val="#ppt_w"/>
                                          </p:val>
                                        </p:tav>
                                      </p:tavLst>
                                    </p:anim>
                                    <p:anim calcmode="lin" valueType="num">
                                      <p:cBhvr>
                                        <p:cTn id="28" dur="5000" fill="hold"/>
                                        <p:tgtEl>
                                          <p:spTgt spid="4"/>
                                        </p:tgtEl>
                                        <p:attrNameLst>
                                          <p:attrName>ppt_h</p:attrName>
                                        </p:attrNameLst>
                                      </p:cBhvr>
                                      <p:tavLst>
                                        <p:tav tm="0">
                                          <p:val>
                                            <p:strVal val="#ppt_h"/>
                                          </p:val>
                                        </p:tav>
                                        <p:tav tm="100000">
                                          <p:val>
                                            <p:strVal val="#ppt_h"/>
                                          </p:val>
                                        </p:tav>
                                      </p:tavLst>
                                    </p:anim>
                                    <p:animEffect transition="in" filter="fade">
                                      <p:cBhvr>
                                        <p:cTn id="29" dur="5000"/>
                                        <p:tgtEl>
                                          <p:spTgt spid="4"/>
                                        </p:tgtEl>
                                      </p:cBhvr>
                                    </p:animEffect>
                                  </p:childTnLst>
                                </p:cTn>
                              </p:par>
                              <p:par>
                                <p:cTn id="30" presetID="17" presetClass="entr" presetSubtype="1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0" fill="hold"/>
                                        <p:tgtEl>
                                          <p:spTgt spid="4"/>
                                        </p:tgtEl>
                                        <p:attrNameLst>
                                          <p:attrName>ppt_w</p:attrName>
                                        </p:attrNameLst>
                                      </p:cBhvr>
                                      <p:tavLst>
                                        <p:tav tm="0">
                                          <p:val>
                                            <p:fltVal val="0"/>
                                          </p:val>
                                        </p:tav>
                                        <p:tav tm="100000">
                                          <p:val>
                                            <p:strVal val="#ppt_w"/>
                                          </p:val>
                                        </p:tav>
                                      </p:tavLst>
                                    </p:anim>
                                    <p:anim calcmode="lin" valueType="num">
                                      <p:cBhvr>
                                        <p:cTn id="33" dur="5000" fill="hold"/>
                                        <p:tgtEl>
                                          <p:spTgt spid="4"/>
                                        </p:tgtEl>
                                        <p:attrNameLst>
                                          <p:attrName>ppt_h</p:attrName>
                                        </p:attrNameLst>
                                      </p:cBhvr>
                                      <p:tavLst>
                                        <p:tav tm="0">
                                          <p:val>
                                            <p:strVal val="#ppt_h"/>
                                          </p:val>
                                        </p:tav>
                                        <p:tav tm="100000">
                                          <p:val>
                                            <p:strVal val="#ppt_h"/>
                                          </p:val>
                                        </p:tav>
                                      </p:tavLst>
                                    </p:anim>
                                  </p:childTnLst>
                                </p:cTn>
                              </p:par>
                            </p:childTnLst>
                          </p:cTn>
                        </p:par>
                        <p:par>
                          <p:cTn id="34" fill="hold">
                            <p:stCondLst>
                              <p:cond delay="5000"/>
                            </p:stCondLst>
                            <p:childTnLst>
                              <p:par>
                                <p:cTn id="35" presetID="10" presetClass="entr" presetSubtype="0"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3000"/>
                                        <p:tgtEl>
                                          <p:spTgt spid="12"/>
                                        </p:tgtEl>
                                      </p:cBhvr>
                                    </p:animEffect>
                                  </p:childTnLst>
                                </p:cTn>
                              </p:par>
                            </p:childTnLst>
                          </p:cTn>
                        </p:par>
                        <p:par>
                          <p:cTn id="38" fill="hold">
                            <p:stCondLst>
                              <p:cond delay="8000"/>
                            </p:stCondLst>
                            <p:childTnLst>
                              <p:par>
                                <p:cTn id="39" presetID="17" presetClass="entr" presetSubtype="1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2000" fill="hold"/>
                                        <p:tgtEl>
                                          <p:spTgt spid="10"/>
                                        </p:tgtEl>
                                        <p:attrNameLst>
                                          <p:attrName>ppt_w</p:attrName>
                                        </p:attrNameLst>
                                      </p:cBhvr>
                                      <p:tavLst>
                                        <p:tav tm="0">
                                          <p:val>
                                            <p:fltVal val="0"/>
                                          </p:val>
                                        </p:tav>
                                        <p:tav tm="100000">
                                          <p:val>
                                            <p:strVal val="#ppt_w"/>
                                          </p:val>
                                        </p:tav>
                                      </p:tavLst>
                                    </p:anim>
                                    <p:anim calcmode="lin" valueType="num">
                                      <p:cBhvr>
                                        <p:cTn id="42"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isaje_con_flores.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a:sp3d>
        </p:spPr>
      </p:pic>
      <p:sp>
        <p:nvSpPr>
          <p:cNvPr id="5" name="4 Anillo"/>
          <p:cNvSpPr/>
          <p:nvPr/>
        </p:nvSpPr>
        <p:spPr>
          <a:xfrm>
            <a:off x="0" y="0"/>
            <a:ext cx="1571604" cy="6858000"/>
          </a:xfrm>
          <a:prstGeom prst="donut">
            <a:avLst>
              <a:gd name="adj" fmla="val 30455"/>
            </a:avLst>
          </a:prstGeom>
          <a:gradFill flip="none" rotWithShape="1">
            <a:gsLst>
              <a:gs pos="50000">
                <a:srgbClr val="D60093"/>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071538" y="0"/>
            <a:ext cx="1571604" cy="6858000"/>
          </a:xfrm>
          <a:prstGeom prst="donut">
            <a:avLst>
              <a:gd name="adj" fmla="val 30455"/>
            </a:avLst>
          </a:prstGeom>
          <a:gradFill flip="none" rotWithShape="1">
            <a:gsLst>
              <a:gs pos="50000">
                <a:srgbClr val="D60093"/>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857356" y="0"/>
            <a:ext cx="1571604" cy="6858000"/>
          </a:xfrm>
          <a:prstGeom prst="donut">
            <a:avLst>
              <a:gd name="adj" fmla="val 30455"/>
            </a:avLst>
          </a:prstGeom>
          <a:gradFill flip="none" rotWithShape="1">
            <a:gsLst>
              <a:gs pos="50000">
                <a:srgbClr val="D60093"/>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714612" y="0"/>
            <a:ext cx="1571604" cy="6858000"/>
          </a:xfrm>
          <a:prstGeom prst="donut">
            <a:avLst>
              <a:gd name="adj" fmla="val 30455"/>
            </a:avLst>
          </a:prstGeom>
          <a:gradFill flip="none" rotWithShape="1">
            <a:gsLst>
              <a:gs pos="50000">
                <a:srgbClr val="D60093"/>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0"/>
            <a:ext cx="1571604" cy="6858000"/>
          </a:xfrm>
          <a:prstGeom prst="donut">
            <a:avLst>
              <a:gd name="adj" fmla="val 30455"/>
            </a:avLst>
          </a:prstGeom>
          <a:gradFill flip="none" rotWithShape="1">
            <a:gsLst>
              <a:gs pos="50000">
                <a:srgbClr val="D60093"/>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0"/>
            <a:ext cx="1571604" cy="6858000"/>
          </a:xfrm>
          <a:prstGeom prst="donut">
            <a:avLst>
              <a:gd name="adj" fmla="val 30455"/>
            </a:avLst>
          </a:prstGeom>
          <a:gradFill flip="none" rotWithShape="1">
            <a:gsLst>
              <a:gs pos="50000">
                <a:srgbClr val="D60093"/>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429256" y="0"/>
            <a:ext cx="1571604" cy="6858000"/>
          </a:xfrm>
          <a:prstGeom prst="donut">
            <a:avLst>
              <a:gd name="adj" fmla="val 30455"/>
            </a:avLst>
          </a:prstGeom>
          <a:gradFill flip="none" rotWithShape="1">
            <a:gsLst>
              <a:gs pos="50000">
                <a:srgbClr val="D60093"/>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357950" y="0"/>
            <a:ext cx="1571604" cy="6858000"/>
          </a:xfrm>
          <a:prstGeom prst="donut">
            <a:avLst>
              <a:gd name="adj" fmla="val 30455"/>
            </a:avLst>
          </a:prstGeom>
          <a:gradFill flip="none" rotWithShape="1">
            <a:gsLst>
              <a:gs pos="50000">
                <a:srgbClr val="D60093"/>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286644" y="0"/>
            <a:ext cx="1571604" cy="6858000"/>
          </a:xfrm>
          <a:prstGeom prst="donut">
            <a:avLst>
              <a:gd name="adj" fmla="val 30455"/>
            </a:avLst>
          </a:prstGeom>
          <a:gradFill flip="none" rotWithShape="1">
            <a:gsLst>
              <a:gs pos="50000">
                <a:srgbClr val="D60093"/>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4" name="13 Imagen" descr="Imagen5.jpg"/>
          <p:cNvPicPr>
            <a:picLocks noChangeAspect="1"/>
          </p:cNvPicPr>
          <p:nvPr/>
        </p:nvPicPr>
        <p:blipFill>
          <a:blip r:embed="rId3"/>
          <a:stretch>
            <a:fillRect/>
          </a:stretch>
        </p:blipFill>
        <p:spPr>
          <a:xfrm>
            <a:off x="1928794" y="1969008"/>
            <a:ext cx="5327904" cy="4888992"/>
          </a:xfrm>
          <a:prstGeom prst="ellipse">
            <a:avLst/>
          </a:prstGeom>
          <a:effectLst>
            <a:softEdge rad="635000"/>
          </a:effectLst>
        </p:spPr>
      </p:pic>
      <p:sp>
        <p:nvSpPr>
          <p:cNvPr id="15" name="14 CuadroTexto"/>
          <p:cNvSpPr txBox="1"/>
          <p:nvPr/>
        </p:nvSpPr>
        <p:spPr>
          <a:xfrm>
            <a:off x="0" y="0"/>
            <a:ext cx="9144000" cy="1384995"/>
          </a:xfrm>
          <a:prstGeom prst="rect">
            <a:avLst/>
          </a:prstGeom>
          <a:noFill/>
        </p:spPr>
        <p:txBody>
          <a:bodyPr wrap="square" rtlCol="0">
            <a:spAutoFit/>
            <a:scene3d>
              <a:camera prst="orthographicFront"/>
              <a:lightRig rig="threePt" dir="t"/>
            </a:scene3d>
            <a:sp3d extrusionH="57150">
              <a:bevelT w="38100" h="38100" prst="convex"/>
            </a:sp3d>
          </a:bodyPr>
          <a:lstStyle/>
          <a:p>
            <a:pPr algn="ctr"/>
            <a:r>
              <a:rPr lang="es-ES" sz="2800" dirty="0" smtClean="0">
                <a:solidFill>
                  <a:srgbClr val="FFFF00"/>
                </a:solidFill>
                <a:effectLst>
                  <a:outerShdw blurRad="38100" dist="38100" dir="2700000" algn="tl">
                    <a:srgbClr val="000000">
                      <a:alpha val="43137"/>
                    </a:srgbClr>
                  </a:outerShdw>
                </a:effectLst>
              </a:rPr>
              <a:t>El amor maduro no necesita de egoísmos. No tiene nada que demostrar. Es humilde, es sencillo, es humano. No tiene luces de colores, ni fuego artificial. </a:t>
            </a:r>
            <a:endParaRPr lang="es-ES" sz="3600" dirty="0">
              <a:solidFill>
                <a:srgbClr val="FFFF00"/>
              </a:solidFill>
              <a:effectLst>
                <a:outerShdw blurRad="38100" dist="38100" dir="2700000" algn="tl">
                  <a:srgbClr val="000000">
                    <a:alpha val="43137"/>
                  </a:srgbClr>
                </a:outerShdw>
              </a:effectLst>
            </a:endParaRPr>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1+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1+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2"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8" fill="hold" grpId="0"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0-ppt_w/2"/>
                                          </p:val>
                                        </p:tav>
                                      </p:tavLst>
                                    </p:anim>
                                    <p:anim calcmode="lin" valueType="num">
                                      <p:cBhvr additive="base">
                                        <p:cTn id="39" dur="5000"/>
                                        <p:tgtEl>
                                          <p:spTgt spid="13"/>
                                        </p:tgtEl>
                                        <p:attrNameLst>
                                          <p:attrName>ppt_y</p:attrName>
                                        </p:attrNameLst>
                                      </p:cBhvr>
                                      <p:tavLst>
                                        <p:tav tm="0">
                                          <p:val>
                                            <p:strVal val="ppt_y"/>
                                          </p:val>
                                        </p:tav>
                                        <p:tav tm="100000">
                                          <p:val>
                                            <p:strVal val="ppt_y"/>
                                          </p:val>
                                        </p:tav>
                                      </p:tavLst>
                                    </p:anim>
                                    <p:set>
                                      <p:cBhvr>
                                        <p:cTn id="40" dur="1" fill="hold">
                                          <p:stCondLst>
                                            <p:cond delay="4999"/>
                                          </p:stCondLst>
                                        </p:cTn>
                                        <p:tgtEl>
                                          <p:spTgt spid="13"/>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fltVal val="0"/>
                                          </p:val>
                                        </p:tav>
                                        <p:tav tm="100000">
                                          <p:val>
                                            <p:strVal val="#ppt_w"/>
                                          </p:val>
                                        </p:tav>
                                      </p:tavLst>
                                    </p:anim>
                                    <p:anim calcmode="lin" valueType="num">
                                      <p:cBhvr>
                                        <p:cTn id="44" dur="5000" fill="hold"/>
                                        <p:tgtEl>
                                          <p:spTgt spid="4"/>
                                        </p:tgtEl>
                                        <p:attrNameLst>
                                          <p:attrName>ppt_h</p:attrName>
                                        </p:attrNameLst>
                                      </p:cBhvr>
                                      <p:tavLst>
                                        <p:tav tm="0">
                                          <p:val>
                                            <p:fltVal val="0"/>
                                          </p:val>
                                        </p:tav>
                                        <p:tav tm="100000">
                                          <p:val>
                                            <p:strVal val="#ppt_h"/>
                                          </p:val>
                                        </p:tav>
                                      </p:tavLst>
                                    </p:anim>
                                  </p:childTnLst>
                                </p:cTn>
                              </p:par>
                              <p:par>
                                <p:cTn id="45" presetID="6"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circle(out)">
                                      <p:cBhvr>
                                        <p:cTn id="47" dur="5000"/>
                                        <p:tgtEl>
                                          <p:spTgt spid="4"/>
                                        </p:tgtEl>
                                      </p:cBhvr>
                                    </p:animEffect>
                                  </p:childTnLst>
                                </p:cTn>
                              </p:par>
                            </p:childTnLst>
                          </p:cTn>
                        </p:par>
                        <p:par>
                          <p:cTn id="48" fill="hold">
                            <p:stCondLst>
                              <p:cond delay="5000"/>
                            </p:stCondLst>
                            <p:childTnLst>
                              <p:par>
                                <p:cTn id="49" presetID="10" presetClass="entr" presetSubtype="0"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0"/>
                                        <p:tgtEl>
                                          <p:spTgt spid="14"/>
                                        </p:tgtEl>
                                      </p:cBhvr>
                                    </p:animEffect>
                                  </p:childTnLst>
                                </p:cTn>
                              </p:par>
                            </p:childTnLst>
                          </p:cTn>
                        </p:par>
                        <p:par>
                          <p:cTn id="52" fill="hold">
                            <p:stCondLst>
                              <p:cond delay="10000"/>
                            </p:stCondLst>
                            <p:childTnLst>
                              <p:par>
                                <p:cTn id="53" presetID="17" presetClass="entr" presetSubtype="1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2000" fill="hold"/>
                                        <p:tgtEl>
                                          <p:spTgt spid="15"/>
                                        </p:tgtEl>
                                        <p:attrNameLst>
                                          <p:attrName>ppt_w</p:attrName>
                                        </p:attrNameLst>
                                      </p:cBhvr>
                                      <p:tavLst>
                                        <p:tav tm="0">
                                          <p:val>
                                            <p:fltVal val="0"/>
                                          </p:val>
                                        </p:tav>
                                        <p:tav tm="100000">
                                          <p:val>
                                            <p:strVal val="#ppt_w"/>
                                          </p:val>
                                        </p:tav>
                                      </p:tavLst>
                                    </p:anim>
                                    <p:anim calcmode="lin" valueType="num">
                                      <p:cBhvr>
                                        <p:cTn id="56"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go_azul.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a:sp3d>
        </p:spPr>
      </p:pic>
      <p:pic>
        <p:nvPicPr>
          <p:cNvPr id="5" name="4 Imagen" descr="amor maduro.jpg"/>
          <p:cNvPicPr>
            <a:picLocks noChangeAspect="1"/>
          </p:cNvPicPr>
          <p:nvPr/>
        </p:nvPicPr>
        <p:blipFill>
          <a:blip r:embed="rId3" cstate="print">
            <a:lum contrast="10000"/>
          </a:blip>
          <a:stretch>
            <a:fillRect/>
          </a:stretch>
        </p:blipFill>
        <p:spPr>
          <a:xfrm flipV="1">
            <a:off x="11321577" y="8143883"/>
            <a:ext cx="48462" cy="45719"/>
          </a:xfrm>
          <a:prstGeom prst="heart">
            <a:avLst/>
          </a:prstGeom>
          <a:effectLst>
            <a:softEdge rad="63500"/>
          </a:effectLst>
        </p:spPr>
      </p:pic>
      <p:sp>
        <p:nvSpPr>
          <p:cNvPr id="9" name="Rectangle 23"/>
          <p:cNvSpPr>
            <a:spLocks noChangeArrowheads="1"/>
          </p:cNvSpPr>
          <p:nvPr/>
        </p:nvSpPr>
        <p:spPr bwMode="auto">
          <a:xfrm>
            <a:off x="2376487" y="2305050"/>
            <a:ext cx="4537075" cy="3995737"/>
          </a:xfrm>
          <a:prstGeom prst="rect">
            <a:avLst/>
          </a:prstGeom>
          <a:noFill/>
          <a:ln w="9525">
            <a:noFill/>
            <a:miter lim="800000"/>
            <a:headEnd/>
            <a:tailEnd/>
          </a:ln>
          <a:effectLst/>
        </p:spPr>
        <p:txBody>
          <a:bodyPr wrap="none" anchor="ctr"/>
          <a:lstStyle/>
          <a:p>
            <a:pPr algn="ctr"/>
            <a:endParaRPr lang="es-ES"/>
          </a:p>
        </p:txBody>
      </p:sp>
      <p:pic>
        <p:nvPicPr>
          <p:cNvPr id="14" name="13 Imagen" descr="112.gif"/>
          <p:cNvPicPr>
            <a:picLocks noChangeAspect="1"/>
          </p:cNvPicPr>
          <p:nvPr/>
        </p:nvPicPr>
        <p:blipFill>
          <a:blip r:embed="rId4" cstate="print"/>
          <a:stretch>
            <a:fillRect/>
          </a:stretch>
        </p:blipFill>
        <p:spPr>
          <a:xfrm flipV="1">
            <a:off x="13071050" y="928671"/>
            <a:ext cx="91849" cy="71438"/>
          </a:xfrm>
          <a:prstGeom prst="heart">
            <a:avLst/>
          </a:prstGeom>
          <a:effectLst>
            <a:softEdge rad="127000"/>
          </a:effectLst>
        </p:spPr>
      </p:pic>
      <p:pic>
        <p:nvPicPr>
          <p:cNvPr id="15" name="14 Imagen" descr="0010.gif"/>
          <p:cNvPicPr>
            <a:picLocks noChangeAspect="1"/>
          </p:cNvPicPr>
          <p:nvPr/>
        </p:nvPicPr>
        <p:blipFill>
          <a:blip r:embed="rId5" cstate="print"/>
          <a:stretch>
            <a:fillRect/>
          </a:stretch>
        </p:blipFill>
        <p:spPr>
          <a:xfrm flipH="1">
            <a:off x="12644478" y="2571744"/>
            <a:ext cx="66500" cy="45719"/>
          </a:xfrm>
          <a:prstGeom prst="rect">
            <a:avLst/>
          </a:prstGeom>
        </p:spPr>
      </p:pic>
      <p:pic>
        <p:nvPicPr>
          <p:cNvPr id="16" name="15 Imagen" descr="418439_324950254209978_235430796495258_894687_308565718_n_GF.jpg"/>
          <p:cNvPicPr>
            <a:picLocks noChangeAspect="1"/>
          </p:cNvPicPr>
          <p:nvPr/>
        </p:nvPicPr>
        <p:blipFill>
          <a:blip r:embed="rId6"/>
          <a:srcRect t="-1370" r="8562"/>
          <a:stretch>
            <a:fillRect/>
          </a:stretch>
        </p:blipFill>
        <p:spPr>
          <a:xfrm>
            <a:off x="1142976" y="928670"/>
            <a:ext cx="6357982" cy="5286412"/>
          </a:xfrm>
          <a:prstGeom prst="ellipse">
            <a:avLst/>
          </a:prstGeom>
          <a:effectLst>
            <a:softEdge rad="635000"/>
          </a:effectLst>
        </p:spPr>
      </p:pic>
      <p:sp>
        <p:nvSpPr>
          <p:cNvPr id="17" name="16 CuadroTexto"/>
          <p:cNvSpPr txBox="1"/>
          <p:nvPr/>
        </p:nvSpPr>
        <p:spPr>
          <a:xfrm>
            <a:off x="0" y="357166"/>
            <a:ext cx="8786508" cy="1384995"/>
          </a:xfrm>
          <a:prstGeom prst="rect">
            <a:avLst/>
          </a:prstGeom>
          <a:noFill/>
        </p:spPr>
        <p:txBody>
          <a:bodyPr wrap="none" rtlCol="0">
            <a:spAutoFit/>
          </a:bodyPr>
          <a:lstStyle/>
          <a:p>
            <a:r>
              <a:rPr lang="es-ES" sz="2800" dirty="0" smtClean="0">
                <a:solidFill>
                  <a:srgbClr val="FFFF00"/>
                </a:solidFill>
                <a:effectLst>
                  <a:outerShdw blurRad="38100" dist="38100" dir="2700000" algn="tl">
                    <a:srgbClr val="000000">
                      <a:alpha val="43137"/>
                    </a:srgbClr>
                  </a:outerShdw>
                </a:effectLst>
              </a:rPr>
              <a:t>Tiene solo la calidez de las manos, la ternura de las caricias</a:t>
            </a:r>
            <a:r>
              <a:rPr lang="es-ES" sz="2800" dirty="0" smtClean="0">
                <a:solidFill>
                  <a:srgbClr val="FFFF00"/>
                </a:solidFill>
                <a:effectLst>
                  <a:outerShdw blurRad="38100" dist="38100" dir="2700000" algn="tl">
                    <a:srgbClr val="000000">
                      <a:alpha val="43137"/>
                    </a:srgbClr>
                  </a:outerShdw>
                </a:effectLst>
              </a:rPr>
              <a:t>,</a:t>
            </a:r>
          </a:p>
          <a:p>
            <a:pPr algn="ctr"/>
            <a:r>
              <a:rPr lang="es-ES" sz="2800" dirty="0" smtClean="0">
                <a:solidFill>
                  <a:srgbClr val="FFFF00"/>
                </a:solidFill>
                <a:effectLst>
                  <a:outerShdw blurRad="38100" dist="38100" dir="2700000" algn="tl">
                    <a:srgbClr val="000000">
                      <a:alpha val="43137"/>
                    </a:srgbClr>
                  </a:outerShdw>
                </a:effectLst>
              </a:rPr>
              <a:t> </a:t>
            </a:r>
            <a:r>
              <a:rPr lang="es-ES" sz="2800" dirty="0" smtClean="0">
                <a:solidFill>
                  <a:srgbClr val="FFFF00"/>
                </a:solidFill>
                <a:effectLst>
                  <a:outerShdw blurRad="38100" dist="38100" dir="2700000" algn="tl">
                    <a:srgbClr val="000000">
                      <a:alpha val="43137"/>
                    </a:srgbClr>
                  </a:outerShdw>
                </a:effectLst>
              </a:rPr>
              <a:t>la luz de la verdad...</a:t>
            </a:r>
          </a:p>
          <a:p>
            <a:endParaRPr lang="es-ES" sz="2800" dirty="0"/>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childTnLst>
                          </p:cTn>
                        </p:par>
                        <p:par>
                          <p:cTn id="8" fill="hold">
                            <p:stCondLst>
                              <p:cond delay="2000"/>
                            </p:stCondLst>
                            <p:childTnLst>
                              <p:par>
                                <p:cTn id="9" presetID="17" presetClass="entr" presetSubtype="1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2000" fill="hold"/>
                                        <p:tgtEl>
                                          <p:spTgt spid="17"/>
                                        </p:tgtEl>
                                        <p:attrNameLst>
                                          <p:attrName>ppt_w</p:attrName>
                                        </p:attrNameLst>
                                      </p:cBhvr>
                                      <p:tavLst>
                                        <p:tav tm="0">
                                          <p:val>
                                            <p:fltVal val="0"/>
                                          </p:val>
                                        </p:tav>
                                        <p:tav tm="100000">
                                          <p:val>
                                            <p:strVal val="#ppt_w"/>
                                          </p:val>
                                        </p:tav>
                                      </p:tavLst>
                                    </p:anim>
                                    <p:anim calcmode="lin" valueType="num">
                                      <p:cBhvr>
                                        <p:cTn id="1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ahia-cook-cooks-bay.jpg"/>
          <p:cNvPicPr>
            <a:picLocks noGrp="1" noChangeAspect="1"/>
          </p:cNvPicPr>
          <p:nvPr>
            <p:ph idx="1"/>
          </p:nvPr>
        </p:nvPicPr>
        <p:blipFill>
          <a:blip r:embed="rId2"/>
          <a:stretch>
            <a:fillRect/>
          </a:stretch>
        </p:blipFill>
        <p:spPr>
          <a:xfrm>
            <a:off x="0" y="0"/>
            <a:ext cx="9143999" cy="6858000"/>
          </a:xfrm>
        </p:spPr>
      </p:pic>
      <p:pic>
        <p:nvPicPr>
          <p:cNvPr id="4" name="4 Marcador de contenido" descr="bahia-cook-cooks-bay.jpg"/>
          <p:cNvPicPr>
            <a:picLocks noChangeAspect="1"/>
          </p:cNvPicPr>
          <p:nvPr/>
        </p:nvPicPr>
        <p:blipFill>
          <a:blip r:embed="rId2"/>
          <a:stretch>
            <a:fillRect/>
          </a:stretch>
        </p:blipFill>
        <p:spPr>
          <a:xfrm>
            <a:off x="0" y="1"/>
            <a:ext cx="9144000" cy="6858000"/>
          </a:xfrm>
          <a:prstGeom prst="rect">
            <a:avLst/>
          </a:prstGeom>
          <a:scene3d>
            <a:camera prst="orthographicFront"/>
            <a:lightRig rig="threePt" dir="t"/>
          </a:scene3d>
          <a:sp3d>
            <a:bevelT/>
          </a:sp3d>
        </p:spPr>
      </p:pic>
      <p:pic>
        <p:nvPicPr>
          <p:cNvPr id="6" name="5 Imagen" descr="amor maduro.jpg"/>
          <p:cNvPicPr>
            <a:picLocks noChangeAspect="1"/>
          </p:cNvPicPr>
          <p:nvPr/>
        </p:nvPicPr>
        <p:blipFill>
          <a:blip r:embed="rId3">
            <a:lum contrast="10000"/>
          </a:blip>
          <a:stretch>
            <a:fillRect/>
          </a:stretch>
        </p:blipFill>
        <p:spPr>
          <a:xfrm>
            <a:off x="3057508" y="214290"/>
            <a:ext cx="6086492" cy="5741974"/>
          </a:xfrm>
          <a:prstGeom prst="heart">
            <a:avLst/>
          </a:prstGeom>
          <a:effectLst>
            <a:softEdge rad="127000"/>
          </a:effectLst>
        </p:spPr>
      </p:pic>
      <p:sp>
        <p:nvSpPr>
          <p:cNvPr id="7" name="6 CuadroTexto"/>
          <p:cNvSpPr txBox="1"/>
          <p:nvPr/>
        </p:nvSpPr>
        <p:spPr>
          <a:xfrm>
            <a:off x="214282" y="4795897"/>
            <a:ext cx="4857784" cy="2308324"/>
          </a:xfrm>
          <a:prstGeom prst="rect">
            <a:avLst/>
          </a:prstGeom>
          <a:noFill/>
        </p:spPr>
        <p:txBody>
          <a:bodyPr wrap="square" rtlCol="0">
            <a:spAutoFit/>
          </a:bodyPr>
          <a:lstStyle/>
          <a:p>
            <a:pPr algn="ctr"/>
            <a:r>
              <a:rPr lang="es-ES" sz="3600" dirty="0" smtClean="0">
                <a:ln>
                  <a:solidFill>
                    <a:sysClr val="windowText" lastClr="000000"/>
                  </a:solidFill>
                </a:ln>
                <a:solidFill>
                  <a:srgbClr val="FFFF00"/>
                </a:solidFill>
                <a:effectLst>
                  <a:outerShdw blurRad="38100" dist="38100" dir="2700000" algn="tl">
                    <a:srgbClr val="000000">
                      <a:alpha val="43137"/>
                    </a:srgbClr>
                  </a:outerShdw>
                </a:effectLst>
              </a:rPr>
              <a:t>Y yo me pregunto: ¿se le puede pedir al verdadero amor, algo más?.....</a:t>
            </a:r>
          </a:p>
          <a:p>
            <a:pPr algn="ctr"/>
            <a:endParaRPr lang="es-ES" sz="3600" dirty="0">
              <a:ln>
                <a:solidFill>
                  <a:sysClr val="windowText" lastClr="000000"/>
                </a:solidFill>
              </a:ln>
              <a:solidFill>
                <a:srgbClr val="FFFF00"/>
              </a:solidFill>
              <a:effectLst>
                <a:outerShdw blurRad="38100" dist="38100" dir="2700000" algn="tl">
                  <a:srgbClr val="000000">
                    <a:alpha val="43137"/>
                  </a:srgbClr>
                </a:outerShdw>
              </a:effectLst>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par>
                          <p:cTn id="19" fill="hold">
                            <p:stCondLst>
                              <p:cond delay="7000"/>
                            </p:stCondLst>
                            <p:childTnLst>
                              <p:par>
                                <p:cTn id="20" presetID="17" presetClass="entr" presetSubtype="1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s-de-montanas-001.jpg"/>
          <p:cNvPicPr>
            <a:picLocks noChangeAspect="1"/>
          </p:cNvPicPr>
          <p:nvPr/>
        </p:nvPicPr>
        <p:blipFill>
          <a:blip r:embed="rId2"/>
          <a:stretch>
            <a:fillRect/>
          </a:stretch>
        </p:blipFill>
        <p:spPr>
          <a:xfrm>
            <a:off x="0" y="0"/>
            <a:ext cx="9144000" cy="6858000"/>
          </a:xfrm>
          <a:prstGeom prst="rect">
            <a:avLst/>
          </a:prstGeom>
        </p:spPr>
      </p:pic>
      <p:sp>
        <p:nvSpPr>
          <p:cNvPr id="6" name="5 Elipse"/>
          <p:cNvSpPr/>
          <p:nvPr/>
        </p:nvSpPr>
        <p:spPr>
          <a:xfrm rot="19672122">
            <a:off x="50501" y="267512"/>
            <a:ext cx="4214842" cy="2747009"/>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7297">
            <a:off x="0" y="3929066"/>
            <a:ext cx="3000364" cy="2928934"/>
          </a:xfrm>
          <a:prstGeom prst="teardrop">
            <a:avLst>
              <a:gd name="adj" fmla="val 110902"/>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440305">
            <a:off x="-107692" y="23961"/>
            <a:ext cx="3000364" cy="2928934"/>
          </a:xfrm>
          <a:prstGeom prst="teardrop">
            <a:avLst>
              <a:gd name="adj" fmla="val 110902"/>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36121">
            <a:off x="276932" y="3857213"/>
            <a:ext cx="3000364" cy="2928934"/>
          </a:xfrm>
          <a:prstGeom prst="teardrop">
            <a:avLst>
              <a:gd name="adj" fmla="val 110902"/>
            </a:avLst>
          </a:prstGeom>
          <a:solidFill>
            <a:schemeClr val="tx2">
              <a:lumMod val="50000"/>
              <a:alpha val="84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440305">
            <a:off x="320968" y="166836"/>
            <a:ext cx="3000364" cy="2928934"/>
          </a:xfrm>
          <a:prstGeom prst="teardrop">
            <a:avLst>
              <a:gd name="adj" fmla="val 110902"/>
            </a:avLst>
          </a:prstGeom>
          <a:solidFill>
            <a:schemeClr val="tx2">
              <a:lumMod val="50000"/>
              <a:alpha val="84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60389">
            <a:off x="5788578" y="148942"/>
            <a:ext cx="3000364" cy="2928934"/>
          </a:xfrm>
          <a:prstGeom prst="teardrop">
            <a:avLst>
              <a:gd name="adj" fmla="val 110902"/>
            </a:avLst>
          </a:prstGeom>
          <a:solidFill>
            <a:schemeClr val="tx2">
              <a:lumMod val="50000"/>
              <a:alpha val="84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5889466">
            <a:off x="5808650" y="3590705"/>
            <a:ext cx="3000364" cy="2928934"/>
          </a:xfrm>
          <a:prstGeom prst="teardrop">
            <a:avLst>
              <a:gd name="adj" fmla="val 110902"/>
            </a:avLst>
          </a:prstGeom>
          <a:solidFill>
            <a:schemeClr val="tx2">
              <a:lumMod val="50000"/>
              <a:alpha val="84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81455">
            <a:off x="714348" y="3500438"/>
            <a:ext cx="3000364" cy="2928934"/>
          </a:xfrm>
          <a:prstGeom prst="teardrop">
            <a:avLst>
              <a:gd name="adj" fmla="val 110902"/>
            </a:avLst>
          </a:prstGeom>
          <a:solidFill>
            <a:schemeClr val="accent6">
              <a:lumMod val="75000"/>
              <a:alpha val="84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4440305">
            <a:off x="892440" y="381174"/>
            <a:ext cx="3000364" cy="2928934"/>
          </a:xfrm>
          <a:prstGeom prst="teardrop">
            <a:avLst>
              <a:gd name="adj" fmla="val 110902"/>
            </a:avLst>
          </a:prstGeom>
          <a:solidFill>
            <a:schemeClr val="accent6">
              <a:lumMod val="75000"/>
              <a:alpha val="84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1323731">
            <a:off x="5491251" y="424994"/>
            <a:ext cx="3000364" cy="2928934"/>
          </a:xfrm>
          <a:prstGeom prst="teardrop">
            <a:avLst>
              <a:gd name="adj" fmla="val 110902"/>
            </a:avLst>
          </a:prstGeom>
          <a:solidFill>
            <a:schemeClr val="accent6">
              <a:lumMod val="75000"/>
              <a:alpha val="84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5889466">
            <a:off x="5380023" y="3447828"/>
            <a:ext cx="3000364" cy="2928934"/>
          </a:xfrm>
          <a:prstGeom prst="teardrop">
            <a:avLst>
              <a:gd name="adj" fmla="val 110902"/>
            </a:avLst>
          </a:prstGeom>
          <a:solidFill>
            <a:schemeClr val="accent6">
              <a:lumMod val="75000"/>
              <a:alpha val="84000"/>
            </a:scheme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uadroTexto"/>
          <p:cNvSpPr txBox="1"/>
          <p:nvPr/>
        </p:nvSpPr>
        <p:spPr>
          <a:xfrm>
            <a:off x="0" y="4549676"/>
            <a:ext cx="9144000" cy="461665"/>
          </a:xfrm>
          <a:prstGeom prst="rect">
            <a:avLst/>
          </a:prstGeom>
          <a:noFill/>
        </p:spPr>
        <p:txBody>
          <a:bodyPr wrap="square" rtlCol="0">
            <a:spAutoFit/>
          </a:bodyPr>
          <a:lstStyle/>
          <a:p>
            <a:pPr algn="ctr"/>
            <a:endParaRPr lang="es-ES" sz="2400" dirty="0">
              <a:solidFill>
                <a:srgbClr val="FFFF00"/>
              </a:solidFill>
              <a:effectLst>
                <a:outerShdw blurRad="38100" dist="38100" dir="2700000" algn="tl">
                  <a:srgbClr val="000000">
                    <a:alpha val="43137"/>
                  </a:srgbClr>
                </a:outerShdw>
              </a:effectLst>
            </a:endParaRPr>
          </a:p>
        </p:txBody>
      </p:sp>
      <p:pic>
        <p:nvPicPr>
          <p:cNvPr id="19" name="Picture 20" descr="turismo-tercera-edad"/>
          <p:cNvPicPr>
            <a:picLocks noChangeAspect="1" noChangeArrowheads="1"/>
          </p:cNvPicPr>
          <p:nvPr/>
        </p:nvPicPr>
        <p:blipFill>
          <a:blip r:embed="rId3">
            <a:lum contrast="20000"/>
          </a:blip>
          <a:srcRect l="3100" b="10630"/>
          <a:stretch>
            <a:fillRect/>
          </a:stretch>
        </p:blipFill>
        <p:spPr bwMode="auto">
          <a:xfrm>
            <a:off x="2357422" y="642918"/>
            <a:ext cx="4000528" cy="5762647"/>
          </a:xfrm>
          <a:prstGeom prst="rect">
            <a:avLst/>
          </a:prstGeom>
          <a:noFill/>
          <a:effectLst>
            <a:softEdge rad="635000"/>
          </a:effectLst>
        </p:spPr>
      </p:pic>
      <p:sp>
        <p:nvSpPr>
          <p:cNvPr id="20" name="19 CuadroTexto"/>
          <p:cNvSpPr txBox="1"/>
          <p:nvPr/>
        </p:nvSpPr>
        <p:spPr>
          <a:xfrm>
            <a:off x="0" y="5072074"/>
            <a:ext cx="3185487" cy="400110"/>
          </a:xfrm>
          <a:prstGeom prst="rect">
            <a:avLst/>
          </a:prstGeom>
          <a:noFill/>
        </p:spPr>
        <p:txBody>
          <a:bodyPr wrap="non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Francisco del Olmo-Jazmín</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nodePh="1">
                                  <p:stCondLst>
                                    <p:cond delay="0"/>
                                  </p:stCondLst>
                                  <p:endCondLst>
                                    <p:cond evt="begin" delay="0">
                                      <p:tn val="5"/>
                                    </p:cond>
                                  </p:endCondLst>
                                  <p:childTnLst>
                                    <p:anim calcmode="lin" valueType="num">
                                      <p:cBhvr additive="base">
                                        <p:cTn id="6" dur="5000"/>
                                        <p:tgtEl>
                                          <p:spTgt spid="7"/>
                                        </p:tgtEl>
                                        <p:attrNameLst>
                                          <p:attrName>ppt_x</p:attrName>
                                        </p:attrNameLst>
                                      </p:cBhvr>
                                      <p:tavLst>
                                        <p:tav tm="0">
                                          <p:val>
                                            <p:strVal val="ppt_x"/>
                                          </p:val>
                                        </p:tav>
                                        <p:tav tm="100000">
                                          <p:val>
                                            <p:strVal val="1+ppt_w/2"/>
                                          </p:val>
                                        </p:tav>
                                      </p:tavLst>
                                    </p:anim>
                                    <p:anim calcmode="lin" valueType="num">
                                      <p:cBhvr additive="base">
                                        <p:cTn id="7" dur="5000"/>
                                        <p:tgtEl>
                                          <p:spTgt spid="7"/>
                                        </p:tgtEl>
                                        <p:attrNameLst>
                                          <p:attrName>ppt_y</p:attrName>
                                        </p:attrNameLst>
                                      </p:cBhvr>
                                      <p:tavLst>
                                        <p:tav tm="0">
                                          <p:val>
                                            <p:strVal val="ppt_y"/>
                                          </p:val>
                                        </p:tav>
                                        <p:tav tm="100000">
                                          <p:val>
                                            <p:strVal val="0-ppt_h/2"/>
                                          </p:val>
                                        </p:tav>
                                      </p:tavLst>
                                    </p:anim>
                                    <p:set>
                                      <p:cBhvr>
                                        <p:cTn id="8" dur="1" fill="hold">
                                          <p:stCondLst>
                                            <p:cond delay="4999"/>
                                          </p:stCondLst>
                                        </p:cTn>
                                        <p:tgtEl>
                                          <p:spTgt spid="7"/>
                                        </p:tgtEl>
                                        <p:attrNameLst>
                                          <p:attrName>style.visibility</p:attrName>
                                        </p:attrNameLst>
                                      </p:cBhvr>
                                      <p:to>
                                        <p:strVal val="hidden"/>
                                      </p:to>
                                    </p:set>
                                  </p:childTnLst>
                                </p:cTn>
                              </p:par>
                              <p:par>
                                <p:cTn id="9" presetID="2" presetClass="exit" presetSubtype="6" fill="hold" grpId="0" nodeType="withEffect" nodePh="1">
                                  <p:stCondLst>
                                    <p:cond delay="0"/>
                                  </p:stCondLst>
                                  <p:endCondLst>
                                    <p:cond evt="begin" delay="0">
                                      <p:tn val="9"/>
                                    </p:cond>
                                  </p:endCondLst>
                                  <p:childTnLst>
                                    <p:anim calcmode="lin" valueType="num">
                                      <p:cBhvr additive="base">
                                        <p:cTn id="10" dur="5000"/>
                                        <p:tgtEl>
                                          <p:spTgt spid="8"/>
                                        </p:tgtEl>
                                        <p:attrNameLst>
                                          <p:attrName>ppt_x</p:attrName>
                                        </p:attrNameLst>
                                      </p:cBhvr>
                                      <p:tavLst>
                                        <p:tav tm="0">
                                          <p:val>
                                            <p:strVal val="ppt_x"/>
                                          </p:val>
                                        </p:tav>
                                        <p:tav tm="100000">
                                          <p:val>
                                            <p:strVal val="1+ppt_w/2"/>
                                          </p:val>
                                        </p:tav>
                                      </p:tavLst>
                                    </p:anim>
                                    <p:anim calcmode="lin" valueType="num">
                                      <p:cBhvr additive="base">
                                        <p:cTn id="11" dur="5000"/>
                                        <p:tgtEl>
                                          <p:spTgt spid="8"/>
                                        </p:tgtEl>
                                        <p:attrNameLst>
                                          <p:attrName>ppt_y</p:attrName>
                                        </p:attrNameLst>
                                      </p:cBhvr>
                                      <p:tavLst>
                                        <p:tav tm="0">
                                          <p:val>
                                            <p:strVal val="ppt_y"/>
                                          </p:val>
                                        </p:tav>
                                        <p:tav tm="100000">
                                          <p:val>
                                            <p:strVal val="1+ppt_h/2"/>
                                          </p:val>
                                        </p:tav>
                                      </p:tavLst>
                                    </p:anim>
                                    <p:set>
                                      <p:cBhvr>
                                        <p:cTn id="12" dur="1" fill="hold">
                                          <p:stCondLst>
                                            <p:cond delay="4999"/>
                                          </p:stCondLst>
                                        </p:cTn>
                                        <p:tgtEl>
                                          <p:spTgt spid="8"/>
                                        </p:tgtEl>
                                        <p:attrNameLst>
                                          <p:attrName>style.visibility</p:attrName>
                                        </p:attrNameLst>
                                      </p:cBhvr>
                                      <p:to>
                                        <p:strVal val="hidden"/>
                                      </p:to>
                                    </p:set>
                                  </p:childTnLst>
                                </p:cTn>
                              </p:par>
                              <p:par>
                                <p:cTn id="13" presetID="2" presetClass="exit" presetSubtype="3"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1+ppt_w/2"/>
                                          </p:val>
                                        </p:tav>
                                      </p:tavLst>
                                    </p:anim>
                                    <p:anim calcmode="lin" valueType="num">
                                      <p:cBhvr additive="base">
                                        <p:cTn id="15" dur="5000"/>
                                        <p:tgtEl>
                                          <p:spTgt spid="9"/>
                                        </p:tgtEl>
                                        <p:attrNameLst>
                                          <p:attrName>ppt_y</p:attrName>
                                        </p:attrNameLst>
                                      </p:cBhvr>
                                      <p:tavLst>
                                        <p:tav tm="0">
                                          <p:val>
                                            <p:strVal val="ppt_y"/>
                                          </p:val>
                                        </p:tav>
                                        <p:tav tm="100000">
                                          <p:val>
                                            <p:strVal val="0-ppt_h/2"/>
                                          </p:val>
                                        </p:tav>
                                      </p:tavLst>
                                    </p:anim>
                                    <p:set>
                                      <p:cBhvr>
                                        <p:cTn id="16" dur="1" fill="hold">
                                          <p:stCondLst>
                                            <p:cond delay="4999"/>
                                          </p:stCondLst>
                                        </p:cTn>
                                        <p:tgtEl>
                                          <p:spTgt spid="9"/>
                                        </p:tgtEl>
                                        <p:attrNameLst>
                                          <p:attrName>style.visibility</p:attrName>
                                        </p:attrNameLst>
                                      </p:cBhvr>
                                      <p:to>
                                        <p:strVal val="hidden"/>
                                      </p:to>
                                    </p:set>
                                  </p:childTnLst>
                                </p:cTn>
                              </p:par>
                              <p:par>
                                <p:cTn id="17" presetID="2" presetClass="exit" presetSubtype="6" fill="hold" grpId="0" nodeType="withEffect">
                                  <p:stCondLst>
                                    <p:cond delay="0"/>
                                  </p:stCondLst>
                                  <p:childTnLst>
                                    <p:anim calcmode="lin" valueType="num">
                                      <p:cBhvr additive="base">
                                        <p:cTn id="18" dur="5000"/>
                                        <p:tgtEl>
                                          <p:spTgt spid="10"/>
                                        </p:tgtEl>
                                        <p:attrNameLst>
                                          <p:attrName>ppt_x</p:attrName>
                                        </p:attrNameLst>
                                      </p:cBhvr>
                                      <p:tavLst>
                                        <p:tav tm="0">
                                          <p:val>
                                            <p:strVal val="ppt_x"/>
                                          </p:val>
                                        </p:tav>
                                        <p:tav tm="100000">
                                          <p:val>
                                            <p:strVal val="1+ppt_w/2"/>
                                          </p:val>
                                        </p:tav>
                                      </p:tavLst>
                                    </p:anim>
                                    <p:anim calcmode="lin" valueType="num">
                                      <p:cBhvr additive="base">
                                        <p:cTn id="19" dur="5000"/>
                                        <p:tgtEl>
                                          <p:spTgt spid="10"/>
                                        </p:tgtEl>
                                        <p:attrNameLst>
                                          <p:attrName>ppt_y</p:attrName>
                                        </p:attrNameLst>
                                      </p:cBhvr>
                                      <p:tavLst>
                                        <p:tav tm="0">
                                          <p:val>
                                            <p:strVal val="ppt_y"/>
                                          </p:val>
                                        </p:tav>
                                        <p:tav tm="100000">
                                          <p:val>
                                            <p:strVal val="1+ppt_h/2"/>
                                          </p:val>
                                        </p:tav>
                                      </p:tavLst>
                                    </p:anim>
                                    <p:set>
                                      <p:cBhvr>
                                        <p:cTn id="20" dur="1" fill="hold">
                                          <p:stCondLst>
                                            <p:cond delay="4999"/>
                                          </p:stCondLst>
                                        </p:cTn>
                                        <p:tgtEl>
                                          <p:spTgt spid="10"/>
                                        </p:tgtEl>
                                        <p:attrNameLst>
                                          <p:attrName>style.visibility</p:attrName>
                                        </p:attrNameLst>
                                      </p:cBhvr>
                                      <p:to>
                                        <p:strVal val="hidden"/>
                                      </p:to>
                                    </p:set>
                                  </p:childTnLst>
                                </p:cTn>
                              </p:par>
                              <p:par>
                                <p:cTn id="21" presetID="2" presetClass="exit" presetSubtype="12" fill="hold" grpId="0" nodeType="withEffect">
                                  <p:stCondLst>
                                    <p:cond delay="0"/>
                                  </p:stCondLst>
                                  <p:childTnLst>
                                    <p:anim calcmode="lin" valueType="num">
                                      <p:cBhvr additive="base">
                                        <p:cTn id="22" dur="5000"/>
                                        <p:tgtEl>
                                          <p:spTgt spid="11"/>
                                        </p:tgtEl>
                                        <p:attrNameLst>
                                          <p:attrName>ppt_x</p:attrName>
                                        </p:attrNameLst>
                                      </p:cBhvr>
                                      <p:tavLst>
                                        <p:tav tm="0">
                                          <p:val>
                                            <p:strVal val="ppt_x"/>
                                          </p:val>
                                        </p:tav>
                                        <p:tav tm="100000">
                                          <p:val>
                                            <p:strVal val="0-ppt_w/2"/>
                                          </p:val>
                                        </p:tav>
                                      </p:tavLst>
                                    </p:anim>
                                    <p:anim calcmode="lin" valueType="num">
                                      <p:cBhvr additive="base">
                                        <p:cTn id="23" dur="5000"/>
                                        <p:tgtEl>
                                          <p:spTgt spid="11"/>
                                        </p:tgtEl>
                                        <p:attrNameLst>
                                          <p:attrName>ppt_y</p:attrName>
                                        </p:attrNameLst>
                                      </p:cBhvr>
                                      <p:tavLst>
                                        <p:tav tm="0">
                                          <p:val>
                                            <p:strVal val="ppt_y"/>
                                          </p:val>
                                        </p:tav>
                                        <p:tav tm="100000">
                                          <p:val>
                                            <p:strVal val="1+ppt_h/2"/>
                                          </p:val>
                                        </p:tav>
                                      </p:tavLst>
                                    </p:anim>
                                    <p:set>
                                      <p:cBhvr>
                                        <p:cTn id="24" dur="1" fill="hold">
                                          <p:stCondLst>
                                            <p:cond delay="4999"/>
                                          </p:stCondLst>
                                        </p:cTn>
                                        <p:tgtEl>
                                          <p:spTgt spid="11"/>
                                        </p:tgtEl>
                                        <p:attrNameLst>
                                          <p:attrName>style.visibility</p:attrName>
                                        </p:attrNameLst>
                                      </p:cBhvr>
                                      <p:to>
                                        <p:strVal val="hidden"/>
                                      </p:to>
                                    </p:set>
                                  </p:childTnLst>
                                </p:cTn>
                              </p:par>
                              <p:par>
                                <p:cTn id="25" presetID="2" presetClass="exit" presetSubtype="9" fill="hold" grpId="0" nodeType="withEffect">
                                  <p:stCondLst>
                                    <p:cond delay="0"/>
                                  </p:stCondLst>
                                  <p:childTnLst>
                                    <p:anim calcmode="lin" valueType="num">
                                      <p:cBhvr additive="base">
                                        <p:cTn id="26" dur="5000"/>
                                        <p:tgtEl>
                                          <p:spTgt spid="12"/>
                                        </p:tgtEl>
                                        <p:attrNameLst>
                                          <p:attrName>ppt_x</p:attrName>
                                        </p:attrNameLst>
                                      </p:cBhvr>
                                      <p:tavLst>
                                        <p:tav tm="0">
                                          <p:val>
                                            <p:strVal val="ppt_x"/>
                                          </p:val>
                                        </p:tav>
                                        <p:tav tm="100000">
                                          <p:val>
                                            <p:strVal val="0-ppt_w/2"/>
                                          </p:val>
                                        </p:tav>
                                      </p:tavLst>
                                    </p:anim>
                                    <p:anim calcmode="lin" valueType="num">
                                      <p:cBhvr additive="base">
                                        <p:cTn id="27" dur="5000"/>
                                        <p:tgtEl>
                                          <p:spTgt spid="12"/>
                                        </p:tgtEl>
                                        <p:attrNameLst>
                                          <p:attrName>ppt_y</p:attrName>
                                        </p:attrNameLst>
                                      </p:cBhvr>
                                      <p:tavLst>
                                        <p:tav tm="0">
                                          <p:val>
                                            <p:strVal val="ppt_y"/>
                                          </p:val>
                                        </p:tav>
                                        <p:tav tm="100000">
                                          <p:val>
                                            <p:strVal val="0-ppt_h/2"/>
                                          </p:val>
                                        </p:tav>
                                      </p:tavLst>
                                    </p:anim>
                                    <p:set>
                                      <p:cBhvr>
                                        <p:cTn id="28" dur="1" fill="hold">
                                          <p:stCondLst>
                                            <p:cond delay="4999"/>
                                          </p:stCondLst>
                                        </p:cTn>
                                        <p:tgtEl>
                                          <p:spTgt spid="12"/>
                                        </p:tgtEl>
                                        <p:attrNameLst>
                                          <p:attrName>style.visibility</p:attrName>
                                        </p:attrNameLst>
                                      </p:cBhvr>
                                      <p:to>
                                        <p:strVal val="hidden"/>
                                      </p:to>
                                    </p:set>
                                  </p:childTnLst>
                                </p:cTn>
                              </p:par>
                              <p:par>
                                <p:cTn id="29" presetID="2" presetClass="exit" presetSubtype="3" fill="hold" grpId="0" nodeType="withEffect">
                                  <p:stCondLst>
                                    <p:cond delay="0"/>
                                  </p:stCondLst>
                                  <p:childTnLst>
                                    <p:anim calcmode="lin" valueType="num">
                                      <p:cBhvr additive="base">
                                        <p:cTn id="30" dur="5000"/>
                                        <p:tgtEl>
                                          <p:spTgt spid="13"/>
                                        </p:tgtEl>
                                        <p:attrNameLst>
                                          <p:attrName>ppt_x</p:attrName>
                                        </p:attrNameLst>
                                      </p:cBhvr>
                                      <p:tavLst>
                                        <p:tav tm="0">
                                          <p:val>
                                            <p:strVal val="ppt_x"/>
                                          </p:val>
                                        </p:tav>
                                        <p:tav tm="100000">
                                          <p:val>
                                            <p:strVal val="1+ppt_w/2"/>
                                          </p:val>
                                        </p:tav>
                                      </p:tavLst>
                                    </p:anim>
                                    <p:anim calcmode="lin" valueType="num">
                                      <p:cBhvr additive="base">
                                        <p:cTn id="31" dur="5000"/>
                                        <p:tgtEl>
                                          <p:spTgt spid="13"/>
                                        </p:tgtEl>
                                        <p:attrNameLst>
                                          <p:attrName>ppt_y</p:attrName>
                                        </p:attrNameLst>
                                      </p:cBhvr>
                                      <p:tavLst>
                                        <p:tav tm="0">
                                          <p:val>
                                            <p:strVal val="ppt_y"/>
                                          </p:val>
                                        </p:tav>
                                        <p:tav tm="100000">
                                          <p:val>
                                            <p:strVal val="0-ppt_h/2"/>
                                          </p:val>
                                        </p:tav>
                                      </p:tavLst>
                                    </p:anim>
                                    <p:set>
                                      <p:cBhvr>
                                        <p:cTn id="32" dur="1" fill="hold">
                                          <p:stCondLst>
                                            <p:cond delay="4999"/>
                                          </p:stCondLst>
                                        </p:cTn>
                                        <p:tgtEl>
                                          <p:spTgt spid="13"/>
                                        </p:tgtEl>
                                        <p:attrNameLst>
                                          <p:attrName>style.visibility</p:attrName>
                                        </p:attrNameLst>
                                      </p:cBhvr>
                                      <p:to>
                                        <p:strVal val="hidden"/>
                                      </p:to>
                                    </p:set>
                                  </p:childTnLst>
                                </p:cTn>
                              </p:par>
                              <p:par>
                                <p:cTn id="33" presetID="2" presetClass="exit" presetSubtype="6" fill="hold" grpId="0" nodeType="withEffect">
                                  <p:stCondLst>
                                    <p:cond delay="0"/>
                                  </p:stCondLst>
                                  <p:childTnLst>
                                    <p:anim calcmode="lin" valueType="num">
                                      <p:cBhvr additive="base">
                                        <p:cTn id="34" dur="5000"/>
                                        <p:tgtEl>
                                          <p:spTgt spid="14"/>
                                        </p:tgtEl>
                                        <p:attrNameLst>
                                          <p:attrName>ppt_x</p:attrName>
                                        </p:attrNameLst>
                                      </p:cBhvr>
                                      <p:tavLst>
                                        <p:tav tm="0">
                                          <p:val>
                                            <p:strVal val="ppt_x"/>
                                          </p:val>
                                        </p:tav>
                                        <p:tav tm="100000">
                                          <p:val>
                                            <p:strVal val="1+ppt_w/2"/>
                                          </p:val>
                                        </p:tav>
                                      </p:tavLst>
                                    </p:anim>
                                    <p:anim calcmode="lin" valueType="num">
                                      <p:cBhvr additive="base">
                                        <p:cTn id="35" dur="5000"/>
                                        <p:tgtEl>
                                          <p:spTgt spid="14"/>
                                        </p:tgtEl>
                                        <p:attrNameLst>
                                          <p:attrName>ppt_y</p:attrName>
                                        </p:attrNameLst>
                                      </p:cBhvr>
                                      <p:tavLst>
                                        <p:tav tm="0">
                                          <p:val>
                                            <p:strVal val="ppt_y"/>
                                          </p:val>
                                        </p:tav>
                                        <p:tav tm="100000">
                                          <p:val>
                                            <p:strVal val="1+ppt_h/2"/>
                                          </p:val>
                                        </p:tav>
                                      </p:tavLst>
                                    </p:anim>
                                    <p:set>
                                      <p:cBhvr>
                                        <p:cTn id="36" dur="1" fill="hold">
                                          <p:stCondLst>
                                            <p:cond delay="4999"/>
                                          </p:stCondLst>
                                        </p:cTn>
                                        <p:tgtEl>
                                          <p:spTgt spid="14"/>
                                        </p:tgtEl>
                                        <p:attrNameLst>
                                          <p:attrName>style.visibility</p:attrName>
                                        </p:attrNameLst>
                                      </p:cBhvr>
                                      <p:to>
                                        <p:strVal val="hidden"/>
                                      </p:to>
                                    </p:set>
                                  </p:childTnLst>
                                </p:cTn>
                              </p:par>
                              <p:par>
                                <p:cTn id="37" presetID="2" presetClass="exit" presetSubtype="12" fill="hold" grpId="0" nodeType="withEffect">
                                  <p:stCondLst>
                                    <p:cond delay="0"/>
                                  </p:stCondLst>
                                  <p:childTnLst>
                                    <p:anim calcmode="lin" valueType="num">
                                      <p:cBhvr additive="base">
                                        <p:cTn id="38" dur="5000"/>
                                        <p:tgtEl>
                                          <p:spTgt spid="15"/>
                                        </p:tgtEl>
                                        <p:attrNameLst>
                                          <p:attrName>ppt_x</p:attrName>
                                        </p:attrNameLst>
                                      </p:cBhvr>
                                      <p:tavLst>
                                        <p:tav tm="0">
                                          <p:val>
                                            <p:strVal val="ppt_x"/>
                                          </p:val>
                                        </p:tav>
                                        <p:tav tm="100000">
                                          <p:val>
                                            <p:strVal val="0-ppt_w/2"/>
                                          </p:val>
                                        </p:tav>
                                      </p:tavLst>
                                    </p:anim>
                                    <p:anim calcmode="lin" valueType="num">
                                      <p:cBhvr additive="base">
                                        <p:cTn id="39" dur="5000"/>
                                        <p:tgtEl>
                                          <p:spTgt spid="15"/>
                                        </p:tgtEl>
                                        <p:attrNameLst>
                                          <p:attrName>ppt_y</p:attrName>
                                        </p:attrNameLst>
                                      </p:cBhvr>
                                      <p:tavLst>
                                        <p:tav tm="0">
                                          <p:val>
                                            <p:strVal val="ppt_y"/>
                                          </p:val>
                                        </p:tav>
                                        <p:tav tm="100000">
                                          <p:val>
                                            <p:strVal val="1+ppt_h/2"/>
                                          </p:val>
                                        </p:tav>
                                      </p:tavLst>
                                    </p:anim>
                                    <p:set>
                                      <p:cBhvr>
                                        <p:cTn id="40" dur="1" fill="hold">
                                          <p:stCondLst>
                                            <p:cond delay="4999"/>
                                          </p:stCondLst>
                                        </p:cTn>
                                        <p:tgtEl>
                                          <p:spTgt spid="15"/>
                                        </p:tgtEl>
                                        <p:attrNameLst>
                                          <p:attrName>style.visibility</p:attrName>
                                        </p:attrNameLst>
                                      </p:cBhvr>
                                      <p:to>
                                        <p:strVal val="hidden"/>
                                      </p:to>
                                    </p:set>
                                  </p:childTnLst>
                                </p:cTn>
                              </p:par>
                              <p:par>
                                <p:cTn id="41" presetID="2" presetClass="exit" presetSubtype="9" fill="hold" grpId="0" nodeType="withEffect">
                                  <p:stCondLst>
                                    <p:cond delay="0"/>
                                  </p:stCondLst>
                                  <p:childTnLst>
                                    <p:anim calcmode="lin" valueType="num">
                                      <p:cBhvr additive="base">
                                        <p:cTn id="42" dur="5000"/>
                                        <p:tgtEl>
                                          <p:spTgt spid="16"/>
                                        </p:tgtEl>
                                        <p:attrNameLst>
                                          <p:attrName>ppt_x</p:attrName>
                                        </p:attrNameLst>
                                      </p:cBhvr>
                                      <p:tavLst>
                                        <p:tav tm="0">
                                          <p:val>
                                            <p:strVal val="ppt_x"/>
                                          </p:val>
                                        </p:tav>
                                        <p:tav tm="100000">
                                          <p:val>
                                            <p:strVal val="0-ppt_w/2"/>
                                          </p:val>
                                        </p:tav>
                                      </p:tavLst>
                                    </p:anim>
                                    <p:anim calcmode="lin" valueType="num">
                                      <p:cBhvr additive="base">
                                        <p:cTn id="43" dur="5000"/>
                                        <p:tgtEl>
                                          <p:spTgt spid="16"/>
                                        </p:tgtEl>
                                        <p:attrNameLst>
                                          <p:attrName>ppt_y</p:attrName>
                                        </p:attrNameLst>
                                      </p:cBhvr>
                                      <p:tavLst>
                                        <p:tav tm="0">
                                          <p:val>
                                            <p:strVal val="ppt_y"/>
                                          </p:val>
                                        </p:tav>
                                        <p:tav tm="100000">
                                          <p:val>
                                            <p:strVal val="0-ppt_h/2"/>
                                          </p:val>
                                        </p:tav>
                                      </p:tavLst>
                                    </p:anim>
                                    <p:set>
                                      <p:cBhvr>
                                        <p:cTn id="44" dur="1" fill="hold">
                                          <p:stCondLst>
                                            <p:cond delay="4999"/>
                                          </p:stCondLst>
                                        </p:cTn>
                                        <p:tgtEl>
                                          <p:spTgt spid="16"/>
                                        </p:tgtEl>
                                        <p:attrNameLst>
                                          <p:attrName>style.visibility</p:attrName>
                                        </p:attrNameLst>
                                      </p:cBhvr>
                                      <p:to>
                                        <p:strVal val="hidden"/>
                                      </p:to>
                                    </p:set>
                                  </p:childTnLst>
                                </p:cTn>
                              </p:par>
                              <p:par>
                                <p:cTn id="45" presetID="16" presetClass="entr" presetSubtype="37"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outVertical)">
                                      <p:cBhvr>
                                        <p:cTn id="47" dur="3000"/>
                                        <p:tgtEl>
                                          <p:spTgt spid="4"/>
                                        </p:tgtEl>
                                      </p:cBhvr>
                                    </p:animEffect>
                                  </p:childTnLst>
                                </p:cTn>
                              </p:par>
                              <p:par>
                                <p:cTn id="48" presetID="6" presetClass="entr" presetSubtype="32"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circle(out)">
                                      <p:cBhvr>
                                        <p:cTn id="50" dur="5000"/>
                                        <p:tgtEl>
                                          <p:spTgt spid="4"/>
                                        </p:tgtEl>
                                      </p:cBhvr>
                                    </p:animEffect>
                                  </p:childTnLst>
                                </p:cTn>
                              </p:par>
                              <p:par>
                                <p:cTn id="51" presetID="23" presetClass="entr" presetSubtype="27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0" fill="hold"/>
                                        <p:tgtEl>
                                          <p:spTgt spid="4"/>
                                        </p:tgtEl>
                                        <p:attrNameLst>
                                          <p:attrName>ppt_w</p:attrName>
                                        </p:attrNameLst>
                                      </p:cBhvr>
                                      <p:tavLst>
                                        <p:tav tm="0">
                                          <p:val>
                                            <p:strVal val="2/3*#ppt_w"/>
                                          </p:val>
                                        </p:tav>
                                        <p:tav tm="100000">
                                          <p:val>
                                            <p:strVal val="#ppt_w"/>
                                          </p:val>
                                        </p:tav>
                                      </p:tavLst>
                                    </p:anim>
                                    <p:anim calcmode="lin" valueType="num">
                                      <p:cBhvr>
                                        <p:cTn id="54" dur="5000" fill="hold"/>
                                        <p:tgtEl>
                                          <p:spTgt spid="4"/>
                                        </p:tgtEl>
                                        <p:attrNameLst>
                                          <p:attrName>ppt_h</p:attrName>
                                        </p:attrNameLst>
                                      </p:cBhvr>
                                      <p:tavLst>
                                        <p:tav tm="0">
                                          <p:val>
                                            <p:strVal val="2/3*#ppt_h"/>
                                          </p:val>
                                        </p:tav>
                                        <p:tav tm="100000">
                                          <p:val>
                                            <p:strVal val="#ppt_h"/>
                                          </p:val>
                                        </p:tav>
                                      </p:tavLst>
                                    </p:anim>
                                  </p:childTnLst>
                                </p:cTn>
                              </p:par>
                            </p:childTnLst>
                          </p:cTn>
                        </p:par>
                        <p:par>
                          <p:cTn id="55" fill="hold">
                            <p:stCondLst>
                              <p:cond delay="5000"/>
                            </p:stCondLst>
                            <p:childTnLst>
                              <p:par>
                                <p:cTn id="56" presetID="10" presetClass="entr" presetSubtype="0"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2000"/>
                                        <p:tgtEl>
                                          <p:spTgt spid="19"/>
                                        </p:tgtEl>
                                      </p:cBhvr>
                                    </p:animEffect>
                                  </p:childTnLst>
                                </p:cTn>
                              </p:par>
                            </p:childTnLst>
                          </p:cTn>
                        </p:par>
                        <p:par>
                          <p:cTn id="59" fill="hold">
                            <p:stCondLst>
                              <p:cond delay="7000"/>
                            </p:stCondLst>
                            <p:childTnLst>
                              <p:par>
                                <p:cTn id="60" presetID="56" presetClass="entr" presetSubtype="0" fill="hold" nodeType="afterEffect">
                                  <p:stCondLst>
                                    <p:cond delay="0"/>
                                  </p:stCondLst>
                                  <p:iterate type="lt">
                                    <p:tmPct val="10000"/>
                                  </p:iterate>
                                  <p:childTnLst>
                                    <p:set>
                                      <p:cBhvr>
                                        <p:cTn id="61" dur="1" fill="hold">
                                          <p:stCondLst>
                                            <p:cond delay="0"/>
                                          </p:stCondLst>
                                        </p:cTn>
                                        <p:tgtEl>
                                          <p:spTgt spid="20">
                                            <p:txEl>
                                              <p:pRg st="0" end="0"/>
                                            </p:txEl>
                                          </p:spTgt>
                                        </p:tgtEl>
                                        <p:attrNameLst>
                                          <p:attrName>style.visibility</p:attrName>
                                        </p:attrNameLst>
                                      </p:cBhvr>
                                      <p:to>
                                        <p:strVal val="visible"/>
                                      </p:to>
                                    </p:set>
                                    <p:anim by="(-#ppt_w*2)" calcmode="lin" valueType="num">
                                      <p:cBhvr rctx="PPT">
                                        <p:cTn id="62" dur="500" autoRev="1" fill="hold">
                                          <p:stCondLst>
                                            <p:cond delay="0"/>
                                          </p:stCondLst>
                                        </p:cTn>
                                        <p:tgtEl>
                                          <p:spTgt spid="20">
                                            <p:txEl>
                                              <p:pRg st="0" end="0"/>
                                            </p:txEl>
                                          </p:spTgt>
                                        </p:tgtEl>
                                        <p:attrNameLst>
                                          <p:attrName>ppt_w</p:attrName>
                                        </p:attrNameLst>
                                      </p:cBhvr>
                                    </p:anim>
                                    <p:anim by="(#ppt_w*0.50)" calcmode="lin" valueType="num">
                                      <p:cBhvr>
                                        <p:cTn id="63" dur="500" decel="50000" autoRev="1" fill="hold">
                                          <p:stCondLst>
                                            <p:cond delay="0"/>
                                          </p:stCondLst>
                                        </p:cTn>
                                        <p:tgtEl>
                                          <p:spTgt spid="20">
                                            <p:txEl>
                                              <p:pRg st="0" end="0"/>
                                            </p:txEl>
                                          </p:spTgt>
                                        </p:tgtEl>
                                        <p:attrNameLst>
                                          <p:attrName>ppt_x</p:attrName>
                                        </p:attrNameLst>
                                      </p:cBhvr>
                                    </p:anim>
                                    <p:anim from="(-#ppt_h/2)" to="(#ppt_y)" calcmode="lin" valueType="num">
                                      <p:cBhvr>
                                        <p:cTn id="64" dur="1000" fill="hold">
                                          <p:stCondLst>
                                            <p:cond delay="0"/>
                                          </p:stCondLst>
                                        </p:cTn>
                                        <p:tgtEl>
                                          <p:spTgt spid="20">
                                            <p:txEl>
                                              <p:pRg st="0" end="0"/>
                                            </p:txEl>
                                          </p:spTgt>
                                        </p:tgtEl>
                                        <p:attrNameLst>
                                          <p:attrName>ppt_y</p:attrName>
                                        </p:attrNameLst>
                                      </p:cBhvr>
                                    </p:anim>
                                    <p:animRot by="21600000">
                                      <p:cBhvr>
                                        <p:cTn id="65" dur="1000" fill="hold">
                                          <p:stCondLst>
                                            <p:cond delay="0"/>
                                          </p:stCondLst>
                                        </p:cTn>
                                        <p:tgtEl>
                                          <p:spTgt spid="2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9000"/>
  <p:timing>
    <p:tnLst>
      <p:par>
        <p:cTn id="1" dur="indefinite" restart="never" nodeType="tmRoot"/>
      </p:par>
    </p:tnLst>
  </p:timing>
</p:sld>
</file>

<file path=ppt/theme/theme1.xml><?xml version="1.0" encoding="utf-8"?>
<a:theme xmlns:a="http://schemas.openxmlformats.org/drawingml/2006/main" name="amor-maduro-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amor-maduro-milespowerpoints.com</Template>
  <TotalTime>0</TotalTime>
  <Words>610</Words>
  <Application>Microsoft Office PowerPoint</Application>
  <PresentationFormat>Presentación en pantalla (4:3)</PresentationFormat>
  <Paragraphs>46</Paragraphs>
  <Slides>16</Slides>
  <Notes>1</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amor-maduro-milespowerpoints.com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2012-06-22T15:23:25Z</dcterms:created>
  <dcterms:modified xsi:type="dcterms:W3CDTF">2012-06-22T15:34:08Z</dcterms:modified>
</cp:coreProperties>
</file>