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542" r:id="rId3"/>
    <p:sldId id="469" r:id="rId4"/>
    <p:sldId id="468" r:id="rId5"/>
    <p:sldId id="502" r:id="rId6"/>
    <p:sldId id="406" r:id="rId7"/>
    <p:sldId id="405" r:id="rId8"/>
    <p:sldId id="474" r:id="rId9"/>
    <p:sldId id="404" r:id="rId10"/>
    <p:sldId id="403" r:id="rId11"/>
    <p:sldId id="521" r:id="rId12"/>
    <p:sldId id="402" r:id="rId13"/>
    <p:sldId id="400" r:id="rId14"/>
    <p:sldId id="522" r:id="rId15"/>
    <p:sldId id="399" r:id="rId16"/>
    <p:sldId id="539" r:id="rId17"/>
    <p:sldId id="54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cKcWbaxMYC8SzdqgjIoDg" hashData="u94WiHOc4aqmZqaTdv9qTx8Qf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FF"/>
    <a:srgbClr val="FF66FF"/>
    <a:srgbClr val="00FF00"/>
    <a:srgbClr val="FF3300"/>
    <a:srgbClr val="0000FF"/>
    <a:srgbClr val="FF6600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1" autoAdjust="0"/>
    <p:restoredTop sz="94660"/>
  </p:normalViewPr>
  <p:slideViewPr>
    <p:cSldViewPr>
      <p:cViewPr>
        <p:scale>
          <a:sx n="58" d="100"/>
          <a:sy n="58" d="100"/>
        </p:scale>
        <p:origin x="-768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2541EF-D572-499D-AE74-88BA2DED7E15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58266-FBE8-47FA-8FCC-5E04A02AB8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9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02CC4-6FA5-498C-BD81-B14A956AC5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C9BD1-0131-4E65-9828-829D49BFE4FD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B631C-C520-459B-9F28-CA20D49FFC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9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721BE3-E32C-4BBB-B736-920975C6BB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0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428604"/>
            <a:ext cx="5430447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Amor,</a:t>
            </a:r>
          </a:p>
          <a:p>
            <a:r>
              <a:rPr lang="es-E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Fusiones, </a:t>
            </a:r>
          </a:p>
          <a:p>
            <a:r>
              <a:rPr lang="es-E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Rosas </a:t>
            </a:r>
          </a:p>
          <a:p>
            <a:r>
              <a:rPr lang="es-E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y Frases 1</a:t>
            </a:r>
            <a:endParaRPr lang="es-ES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rgbClr val="FF0000">
                    <a:alpha val="6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7224" y="6286520"/>
            <a:ext cx="16443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99FF"/>
                </a:solidFill>
                <a:latin typeface="Arial Black" pitchFamily="34" charset="0"/>
              </a:rPr>
              <a:t>Automática</a:t>
            </a:r>
            <a:endParaRPr lang="es-ES" sz="1600" dirty="0">
              <a:solidFill>
                <a:srgbClr val="FF99FF"/>
              </a:solidFill>
              <a:latin typeface="Arial Black" pitchFamily="34" charset="0"/>
            </a:endParaRPr>
          </a:p>
        </p:txBody>
      </p:sp>
      <p:pic>
        <p:nvPicPr>
          <p:cNvPr id="6" name="5 Imagen" descr="Imagen' copia.png"/>
          <p:cNvPicPr>
            <a:picLocks noChangeAspect="1"/>
          </p:cNvPicPr>
          <p:nvPr/>
        </p:nvPicPr>
        <p:blipFill>
          <a:blip r:embed="rId4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6000">
    <p:fade thruBlk="1"/>
    <p:sndAc>
      <p:stSnd>
        <p:snd r:embed="rId2" name="1-Car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41971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644130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58" y="714356"/>
            <a:ext cx="857256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El amor consuela como el resplandor del sol después de la lluvia.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(William Shakespeare)</a:t>
            </a:r>
            <a:endParaRPr lang="es-ES" sz="2400" b="1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87006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4429132"/>
            <a:ext cx="7215238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Black" pitchFamily="34" charset="0"/>
              </a:rPr>
              <a:t>Amarse a uno mismo es el principio de una historia de amor eterna.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Black" pitchFamily="34" charset="0"/>
              </a:rPr>
              <a:t>      (Oscar Wilde)</a:t>
            </a:r>
            <a:endParaRPr lang="es-ES" sz="2400" b="1" dirty="0">
              <a:ln/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duodn93ah0fq28e30535rvg6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Imagen' copia.png"/>
          <p:cNvPicPr>
            <a:picLocks noChangeAspect="1"/>
          </p:cNvPicPr>
          <p:nvPr/>
        </p:nvPicPr>
        <p:blipFill>
          <a:blip r:embed="rId4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644130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42910" y="428604"/>
            <a:ext cx="7858180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El amor es una bellísima flor, pero hay que tener el coraje de ir a recogerla al borde de un precipicio.</a:t>
            </a:r>
          </a:p>
          <a:p>
            <a:endParaRPr lang="es-ES" sz="2400" b="1" dirty="0" smtClean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(</a:t>
            </a:r>
            <a:r>
              <a:rPr lang="es-ES" sz="2400" b="1" dirty="0" err="1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Stendhal</a:t>
            </a:r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)</a:t>
            </a:r>
            <a:endParaRPr lang="es-ES" sz="2400" b="1" dirty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15568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4000503"/>
            <a:ext cx="6286528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Solamente pasaba diez minutos con el amor de su vida, y miles de horas pensando en él.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(Paulo Coelho)</a:t>
            </a:r>
            <a:endParaRPr lang="es-ES" sz="2400" b="1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duodn93ah0fq28e30535rvg86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' copia.png"/>
          <p:cNvPicPr>
            <a:picLocks noChangeAspect="1"/>
          </p:cNvPicPr>
          <p:nvPr/>
        </p:nvPicPr>
        <p:blipFill>
          <a:blip r:embed="rId4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15568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928794" y="1142984"/>
            <a:ext cx="671517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La amistad puede convertirse en amor. El amor en amistad…nunca.</a:t>
            </a:r>
          </a:p>
          <a:p>
            <a:endParaRPr lang="es-ES" sz="2400" b="1" dirty="0" smtClean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(Albert Camus)</a:t>
            </a:r>
            <a:endParaRPr lang="es-ES" sz="2400" b="1" dirty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15568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857620" y="2214554"/>
            <a:ext cx="4643470" cy="26776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No existe amor en paz. Siempre viene acompañado de agonías, éxtasis, alegrías intensas y tristezas profundas.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(Paulo Coelho)</a:t>
            </a:r>
            <a:endParaRPr lang="es-ES" sz="2400" b="1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duodn93ah0fq28e30535rvg83a01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' copia.png"/>
          <p:cNvPicPr>
            <a:picLocks noChangeAspect="1"/>
          </p:cNvPicPr>
          <p:nvPr/>
        </p:nvPicPr>
        <p:blipFill>
          <a:blip r:embed="rId4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6"/>
            <a:ext cx="9144000" cy="684736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357222" y="-285776"/>
            <a:ext cx="9787006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71538" y="3929065"/>
            <a:ext cx="657229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Ofrecer amistad al que pide amor es como dar pan al que muere de sed.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(Ovidio)</a:t>
            </a:r>
            <a:endParaRPr lang="es-ES" sz="2400" b="1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6"/>
            <a:ext cx="9144000" cy="684736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15568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42910" y="3786190"/>
            <a:ext cx="5786478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La mayor declaración de amor es la que no se hace; el hombre que siente mucho, habla poco.</a:t>
            </a:r>
          </a:p>
          <a:p>
            <a:endParaRPr lang="es-ES" sz="2400" b="1" dirty="0" smtClean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(Platón)</a:t>
            </a:r>
            <a:endParaRPr lang="es-ES" sz="2400" b="1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duodn93ah0fq28e30535rvg83c06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pic>
        <p:nvPicPr>
          <p:cNvPr id="6" name="5 Imagen" descr="Imagen' copia.png"/>
          <p:cNvPicPr>
            <a:picLocks noChangeAspect="1"/>
          </p:cNvPicPr>
          <p:nvPr/>
        </p:nvPicPr>
        <p:blipFill>
          <a:blip r:embed="rId4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-285776"/>
            <a:ext cx="9715568" cy="7429552"/>
          </a:xfrm>
          <a:prstGeom prst="rect">
            <a:avLst/>
          </a:prstGeom>
          <a:solidFill>
            <a:srgbClr val="FF33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714480" y="500042"/>
            <a:ext cx="7429520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El amor depara dos máximas adversidades de opuesto signo: amar a quien no nos ama y ser amados por quien no podemos amar.</a:t>
            </a:r>
          </a:p>
          <a:p>
            <a:endParaRPr lang="es-ES" sz="2400" b="1" dirty="0" smtClean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dirty="0" smtClean="0">
                <a:ln/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                     (Alejandro Dolina)</a:t>
            </a:r>
            <a:endParaRPr lang="es-ES" sz="2400" b="1" dirty="0">
              <a:ln/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6" name="5 Imagen" descr="Imagen' copia.png"/>
          <p:cNvPicPr>
            <a:picLocks noChangeAspect="1"/>
          </p:cNvPicPr>
          <p:nvPr/>
        </p:nvPicPr>
        <p:blipFill>
          <a:blip r:embed="rId3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MAYKA-ROS-AMARILL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14760" y="3680285"/>
            <a:ext cx="914479" cy="365792"/>
          </a:xfrm>
        </p:spPr>
      </p:pic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AYKA-ROS-AMARILL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500438"/>
            <a:ext cx="2845861" cy="1134956"/>
          </a:xfrm>
          <a:prstGeom prst="rect">
            <a:avLst/>
          </a:prstGeom>
        </p:spPr>
      </p:pic>
      <p:pic>
        <p:nvPicPr>
          <p:cNvPr id="7" name="6 Imagen" descr="Imagen' copia.png"/>
          <p:cNvPicPr>
            <a:picLocks noChangeAspect="1"/>
          </p:cNvPicPr>
          <p:nvPr/>
        </p:nvPicPr>
        <p:blipFill>
          <a:blip r:embed="rId5" cstate="print"/>
          <a:srcRect l="802" t="1110" r="802" b="111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path" presetSubtype="0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274</Words>
  <Application>Microsoft Office PowerPoint</Application>
  <PresentationFormat>Presentación en pantalla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CARTAS-Amor, Fusiones, Rosas y Frases1</dc:title>
  <dc:subject>Amor</dc:subject>
  <dc:creator>Mayka</dc:creator>
  <cp:lastModifiedBy>Mayka</cp:lastModifiedBy>
  <cp:revision>60</cp:revision>
  <dcterms:created xsi:type="dcterms:W3CDTF">2013-01-15T21:21:16Z</dcterms:created>
  <dcterms:modified xsi:type="dcterms:W3CDTF">2014-01-27T08:46:56Z</dcterms:modified>
</cp:coreProperties>
</file>