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60" r:id="rId4"/>
    <p:sldId id="271" r:id="rId5"/>
    <p:sldId id="262" r:id="rId6"/>
    <p:sldId id="264" r:id="rId7"/>
    <p:sldId id="266" r:id="rId8"/>
    <p:sldId id="267" r:id="rId9"/>
    <p:sldId id="269" r:id="rId10"/>
    <p:sldId id="270" r:id="rId11"/>
    <p:sldId id="265" r:id="rId12"/>
    <p:sldId id="273" r:id="rId13"/>
  </p:sldIdLst>
  <p:sldSz cx="9144000" cy="5715000" type="screen16x1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tPTnc8opoid/1UadjPcSA" hashData="jNVnfjhFPoQDeJ7joeJ7JSY3K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94" y="-102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AD4BF-F73E-4236-B712-3B74A8F7870E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1F454-4F04-4623-A4CA-DD896114CB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12072-6380-4967-951F-0FA6F6F9C0CB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F5BB44-039F-46D4-9531-0CD8E885400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25A8-D2AC-44C5-B31B-AB3E0DEF9413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EAB16-1057-4F66-9975-1C24D569A8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E5417-8E92-49D2-B37A-6CB32F54B74C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8E71D-ADA1-4707-B34E-18FDB7AEBB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6DD55-4914-479D-BA96-9D515CFD8B58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59F5D0-63ED-4FB6-8D10-811901DACD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48BDC-9517-4A13-9582-25033FC96E73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71A2D-BA51-47F0-B323-9122B365B93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9D6143-5A0A-40B9-BF28-5530D24A695E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27173-AD80-4490-B3E7-9DF45F23ED1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4EC3D-B120-4AA5-A5F7-E2B700C2395A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D4D7B-5147-4E20-B8EA-9174A584422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800BA-A5F5-43EA-8ED5-2E9BFAACD73F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8BA83A-7B8A-43E7-B0E2-53755128CEC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61F8EF-896D-4CA9-B78D-5CD8F65E20C4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3D332-3721-45A5-97FC-DBB916ED141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7CB27-84C8-4261-90CB-965C287C4411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E6D9-6FD1-47E0-A791-5A2E4727F84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57D7A20-AE30-41FD-ABCD-7A6F5A6C66D1}" type="datetimeFigureOut">
              <a:rPr lang="en-US"/>
              <a:pPr>
                <a:defRPr/>
              </a:pPr>
              <a:t>3/18/2015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175EAA-1F61-4A7E-B2C7-CA4239933AB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051" name="3 Marcador de contenido" descr="3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771775" y="1357313"/>
            <a:ext cx="338455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6600" dirty="0">
                <a:solidFill>
                  <a:schemeClr val="bg1"/>
                </a:solidFill>
                <a:latin typeface="Lucida Calligraphy" pitchFamily="66" charset="0"/>
              </a:rPr>
              <a:t>Amor  eterno</a:t>
            </a:r>
            <a:endParaRPr lang="en-US" sz="6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076825" y="3397250"/>
            <a:ext cx="34559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i="1">
                <a:solidFill>
                  <a:schemeClr val="bg1"/>
                </a:solidFill>
                <a:latin typeface="Lucida Calligraphy" pitchFamily="66" charset="0"/>
              </a:rPr>
              <a:t>Rabindranath Tagore</a:t>
            </a:r>
            <a:endParaRPr lang="en-US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835150" y="5077354"/>
            <a:ext cx="17287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>
                <a:solidFill>
                  <a:schemeClr val="bg1"/>
                </a:solidFill>
                <a:latin typeface="Calibri" pitchFamily="34" charset="0"/>
              </a:rPr>
              <a:t>automático</a:t>
            </a:r>
            <a:endParaRPr lang="en-US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0" name="9 Imagen" descr="aaa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13" y="4947709"/>
            <a:ext cx="647700" cy="36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10 CuadroTexto"/>
          <p:cNvSpPr txBox="1">
            <a:spLocks noChangeArrowheads="1"/>
          </p:cNvSpPr>
          <p:nvPr/>
        </p:nvSpPr>
        <p:spPr bwMode="auto">
          <a:xfrm>
            <a:off x="5940152" y="5138209"/>
            <a:ext cx="28083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Para ti</a:t>
            </a:r>
            <a:endParaRPr lang="en-US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5000">
    <p:split orient="vert"/>
    <p:sndAc>
      <p:stSnd>
        <p:snd r:embed="rId2" name="si tu eres mi homb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US"/>
          </a:p>
        </p:txBody>
      </p:sp>
      <p:pic>
        <p:nvPicPr>
          <p:cNvPr id="3076" name="3 Imagen" descr="sol y chic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11188" y="2618052"/>
            <a:ext cx="52562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Te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amé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de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tantas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maneras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</a:p>
          <a:p>
            <a:pPr algn="ctr"/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y de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tantas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formas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,  </a:t>
            </a:r>
            <a:br>
              <a:rPr lang="en-US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vida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en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vida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, </a:t>
            </a:r>
          </a:p>
          <a:p>
            <a:pPr algn="ctr"/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de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época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 en </a:t>
            </a:r>
            <a:r>
              <a:rPr lang="en-US" i="1" dirty="0" err="1">
                <a:solidFill>
                  <a:schemeClr val="bg1"/>
                </a:solidFill>
                <a:latin typeface="Lucida Calligraphy" pitchFamily="66" charset="0"/>
              </a:rPr>
              <a:t>época</a:t>
            </a:r>
            <a:r>
              <a:rPr lang="en-US" i="1" dirty="0">
                <a:solidFill>
                  <a:schemeClr val="bg1"/>
                </a:solidFill>
                <a:latin typeface="Lucida Calligraphy" pitchFamily="66" charset="0"/>
              </a:rPr>
              <a:t>,  </a:t>
            </a:r>
            <a:r>
              <a:rPr lang="en-US" i="1" dirty="0">
                <a:latin typeface="Calibri" pitchFamily="34" charset="0"/>
              </a:rPr>
              <a:t/>
            </a:r>
            <a:br>
              <a:rPr lang="en-US" i="1" dirty="0">
                <a:latin typeface="Calibri" pitchFamily="34" charset="0"/>
              </a:rPr>
            </a:br>
            <a:endParaRPr lang="en-US" dirty="0">
              <a:latin typeface="Calibri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979614" y="4177771"/>
            <a:ext cx="24479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400">
                <a:solidFill>
                  <a:schemeClr val="bg1"/>
                </a:solidFill>
                <a:latin typeface="Lucida Calligraphy" pitchFamily="66" charset="0"/>
              </a:rPr>
              <a:t>Siempre…</a:t>
            </a:r>
            <a:endParaRPr lang="en-US" sz="240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11188" y="1117865"/>
            <a:ext cx="374491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 smtClean="0">
                <a:latin typeface="Lucida Calligraphy" pitchFamily="66" charset="0"/>
              </a:rPr>
              <a:t>Mi </a:t>
            </a:r>
            <a:r>
              <a:rPr lang="es-ES" sz="1600" i="1" dirty="0">
                <a:latin typeface="Lucida Calligraphy" pitchFamily="66" charset="0"/>
              </a:rPr>
              <a:t>corazón hechizado,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hizo una y otra vez</a:t>
            </a:r>
          </a:p>
          <a:p>
            <a:pPr algn="ctr"/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>  </a:t>
            </a:r>
            <a:endParaRPr lang="en-U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755650" y="2137833"/>
            <a:ext cx="3455988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latin typeface="Lucida Calligraphy" pitchFamily="66" charset="0"/>
              </a:rPr>
              <a:t>un collar de canciones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que tomaste como un regalo , a tu modo, 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y de tantas formas,</a:t>
            </a:r>
          </a:p>
          <a:p>
            <a:pPr algn="ctr"/>
            <a: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ES" sz="2000" i="1" dirty="0">
                <a:solidFill>
                  <a:schemeClr val="bg1"/>
                </a:solidFill>
                <a:latin typeface="Lucida Calligraphy" pitchFamily="66" charset="0"/>
              </a:rPr>
            </a:br>
            <a:endParaRPr lang="en-US" sz="20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755650" y="3458104"/>
            <a:ext cx="31686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i="1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n-US" sz="20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n-US" sz="1600" i="1" dirty="0">
                <a:latin typeface="Lucida Calligraphy" pitchFamily="66" charset="0"/>
              </a:rPr>
              <a:t>de </a:t>
            </a:r>
            <a:r>
              <a:rPr lang="en-US" sz="1600" i="1" dirty="0" err="1">
                <a:latin typeface="Lucida Calligraphy" pitchFamily="66" charset="0"/>
              </a:rPr>
              <a:t>vida</a:t>
            </a:r>
            <a:r>
              <a:rPr lang="en-US" sz="1600" i="1" dirty="0">
                <a:latin typeface="Lucida Calligraphy" pitchFamily="66" charset="0"/>
              </a:rPr>
              <a:t> en </a:t>
            </a:r>
            <a:r>
              <a:rPr lang="en-US" sz="1600" i="1" dirty="0" err="1">
                <a:latin typeface="Lucida Calligraphy" pitchFamily="66" charset="0"/>
              </a:rPr>
              <a:t>vida</a:t>
            </a:r>
            <a:r>
              <a:rPr lang="en-US" sz="1600" i="1" dirty="0">
                <a:latin typeface="Lucida Calligraphy" pitchFamily="66" charset="0"/>
              </a:rPr>
              <a:t>, </a:t>
            </a:r>
          </a:p>
          <a:p>
            <a:pPr algn="ctr"/>
            <a:r>
              <a:rPr lang="en-US" sz="1600" i="1" dirty="0">
                <a:latin typeface="Lucida Calligraphy" pitchFamily="66" charset="0"/>
              </a:rPr>
              <a:t>de </a:t>
            </a:r>
            <a:r>
              <a:rPr lang="en-US" sz="1600" i="1" dirty="0" err="1">
                <a:latin typeface="Lucida Calligraphy" pitchFamily="66" charset="0"/>
              </a:rPr>
              <a:t>época</a:t>
            </a:r>
            <a:r>
              <a:rPr lang="en-US" sz="1600" i="1" dirty="0">
                <a:latin typeface="Lucida Calligraphy" pitchFamily="66" charset="0"/>
              </a:rPr>
              <a:t> en </a:t>
            </a:r>
            <a:r>
              <a:rPr lang="en-US" sz="1600" i="1" dirty="0" err="1">
                <a:latin typeface="Lucida Calligraphy" pitchFamily="66" charset="0"/>
              </a:rPr>
              <a:t>época</a:t>
            </a:r>
            <a:r>
              <a:rPr lang="en-US" sz="1600" i="1" dirty="0">
                <a:latin typeface="Lucida Calligraphy" pitchFamily="66" charset="0"/>
              </a:rPr>
              <a:t>,  </a:t>
            </a:r>
            <a:br>
              <a:rPr lang="en-US" sz="1600" i="1" dirty="0">
                <a:latin typeface="Lucida Calligraphy" pitchFamily="66" charset="0"/>
              </a:rPr>
            </a:br>
            <a:r>
              <a:rPr lang="en-US" sz="2000" i="1" dirty="0">
                <a:latin typeface="Lucida Calligraphy" pitchFamily="66" charset="0"/>
              </a:rPr>
              <a:t> </a:t>
            </a:r>
            <a:endParaRPr lang="en-US" sz="2000" dirty="0">
              <a:latin typeface="Lucida Calligraphy" pitchFamily="66" charset="0"/>
            </a:endParaRPr>
          </a:p>
        </p:txBody>
      </p:sp>
      <p:pic>
        <p:nvPicPr>
          <p:cNvPr id="14" name="13 Imagen" descr="8592874-lg.jpg"/>
          <p:cNvPicPr>
            <a:picLocks noChangeAspect="1"/>
          </p:cNvPicPr>
          <p:nvPr/>
        </p:nvPicPr>
        <p:blipFill>
          <a:blip r:embed="rId2" cstate="print"/>
          <a:srcRect b="3561"/>
          <a:stretch>
            <a:fillRect/>
          </a:stretch>
        </p:blipFill>
        <p:spPr>
          <a:xfrm>
            <a:off x="4427985" y="217207"/>
            <a:ext cx="4448175" cy="535841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  <a:softEdge rad="317500"/>
          </a:effectLst>
        </p:spPr>
      </p:pic>
      <p:sp>
        <p:nvSpPr>
          <p:cNvPr id="15" name="14 CuadroTexto"/>
          <p:cNvSpPr txBox="1">
            <a:spLocks noChangeArrowheads="1"/>
          </p:cNvSpPr>
          <p:nvPr/>
        </p:nvSpPr>
        <p:spPr bwMode="auto">
          <a:xfrm>
            <a:off x="1258888" y="4597136"/>
            <a:ext cx="18732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 sz="2400" dirty="0">
                <a:latin typeface="Lucida Calligraphy" pitchFamily="66" charset="0"/>
              </a:rPr>
              <a:t>Siempre…</a:t>
            </a:r>
            <a:endParaRPr lang="en-US" sz="2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AA- parej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259632" y="697260"/>
            <a:ext cx="6750424" cy="3339101"/>
          </a:xfrm>
          <a:prstGeom prst="roundRect">
            <a:avLst>
              <a:gd name="adj" fmla="val 16667"/>
            </a:avLst>
          </a:prstGeom>
          <a:ln>
            <a:solidFill>
              <a:srgbClr val="00B0F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979614" y="4057386"/>
            <a:ext cx="5184775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i="1" dirty="0">
                <a:latin typeface="Calibri" pitchFamily="34" charset="0"/>
              </a:rPr>
              <a:t>  </a:t>
            </a:r>
            <a:br>
              <a:rPr lang="es-ES" i="1" dirty="0">
                <a:latin typeface="Calibri" pitchFamily="34" charset="0"/>
              </a:rPr>
            </a:br>
            <a:r>
              <a:rPr lang="es-ES" sz="1600" i="1" dirty="0">
                <a:latin typeface="Lucida Calligraphy" pitchFamily="66" charset="0"/>
              </a:rPr>
              <a:t>Donde quiera que escucho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las viejas historias de amor,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su antiguo dolor, y ese viejo cuento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de estar juntos o separados,  </a:t>
            </a:r>
            <a:endParaRPr lang="en-U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6147" name="5 Marcador de contenido" descr="Ved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>
          <a:xfrm>
            <a:off x="-39688" y="0"/>
            <a:ext cx="9183688" cy="5740136"/>
          </a:xfrm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1835151" y="1778000"/>
            <a:ext cx="54006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me detengo , y una y otra vez 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miro al pasado, </a:t>
            </a:r>
          </a:p>
          <a:p>
            <a:pPr algn="ctr"/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y al final de todo, 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emerges tú,  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4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6 Imagen" descr="hada_de_lu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076825" y="1957917"/>
            <a:ext cx="3671888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latin typeface="Lucida Calligraphy" pitchFamily="66" charset="0"/>
              </a:rPr>
              <a:t>revestida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con la luz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 de una estrella polar, 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 traspasando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la oscuridad del tiempo…, </a:t>
            </a:r>
          </a:p>
          <a:p>
            <a:pPr algn="ctr"/>
            <a:r>
              <a:rPr lang="es-ES" sz="2000" i="1" dirty="0">
                <a:latin typeface="Lucida Calligraphy" pitchFamily="66" charset="0"/>
              </a:rPr>
              <a:t> </a:t>
            </a:r>
            <a:br>
              <a:rPr lang="es-ES" sz="20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y te conviertes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en una imagen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que recordaré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por siempre.  </a:t>
            </a:r>
            <a:endParaRPr lang="en-US" sz="16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5 CuadroTexto"/>
          <p:cNvSpPr txBox="1">
            <a:spLocks noChangeArrowheads="1"/>
          </p:cNvSpPr>
          <p:nvPr/>
        </p:nvSpPr>
        <p:spPr bwMode="auto">
          <a:xfrm>
            <a:off x="1835150" y="2917032"/>
            <a:ext cx="23050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AR">
                <a:solidFill>
                  <a:schemeClr val="bg1"/>
                </a:solidFill>
                <a:latin typeface="Calibri" pitchFamily="34" charset="0"/>
              </a:rPr>
              <a:t>Ilda</a:t>
            </a:r>
            <a:endParaRPr lang="en-US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795963" y="1537229"/>
            <a:ext cx="295275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latin typeface="Lucida Calligraphy" pitchFamily="66" charset="0"/>
              </a:rPr>
              <a:t>Tú y yo flotamos aquí,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en la corriente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de un corazón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lleno de amor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de uno por el otro.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Jugamos al amor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al lado de millones de amantes,</a:t>
            </a:r>
            <a:endParaRPr lang="en-US" sz="1600" dirty="0">
              <a:latin typeface="Lucida Calligraphy" pitchFamily="66" charset="0"/>
            </a:endParaRPr>
          </a:p>
        </p:txBody>
      </p:sp>
      <p:pic>
        <p:nvPicPr>
          <p:cNvPr id="4" name="3 Imagen" descr="5b8bd61fc3303fe828f9d092ad8a1a1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1326" y="277813"/>
            <a:ext cx="4873625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pjsaw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2032" y="217207"/>
            <a:ext cx="4504820" cy="528058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572001" y="1477699"/>
            <a:ext cx="3313113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latin typeface="Lucida Calligraphy" pitchFamily="66" charset="0"/>
              </a:rPr>
              <a:t>hemos compartido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la tímida dulzura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del primer encuentro,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las mismas lágrimas de angustia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en cada despedida, 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el viejo amor,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el que se renueva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una y otra vez,  </a:t>
            </a:r>
            <a:r>
              <a:rPr lang="es-ES" sz="2000" i="1" dirty="0">
                <a:latin typeface="Lucida Calligraphy" pitchFamily="66" charset="0"/>
              </a:rPr>
              <a:t/>
            </a:r>
            <a:br>
              <a:rPr lang="es-ES" sz="2000" i="1" dirty="0">
                <a:latin typeface="Lucida Calligraphy" pitchFamily="66" charset="0"/>
              </a:rPr>
            </a:br>
            <a:r>
              <a:rPr lang="es-ES" sz="2000" i="1" dirty="0">
                <a:latin typeface="Lucida Calligraphy" pitchFamily="66" charset="0"/>
              </a:rPr>
              <a:t> </a:t>
            </a:r>
            <a:endParaRPr lang="en-US" sz="20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35600" y="4657990"/>
            <a:ext cx="19446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2400" dirty="0">
                <a:latin typeface="Lucida Calligraphy" pitchFamily="66" charset="0"/>
              </a:rPr>
              <a:t>Siempre…</a:t>
            </a:r>
            <a:endParaRPr lang="en-US" sz="24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21594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4 CuadroTexto"/>
          <p:cNvSpPr txBox="1">
            <a:spLocks noChangeArrowheads="1"/>
          </p:cNvSpPr>
          <p:nvPr/>
        </p:nvSpPr>
        <p:spPr bwMode="auto">
          <a:xfrm>
            <a:off x="395288" y="1837532"/>
            <a:ext cx="3744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>
              <a:latin typeface="Calibri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39750" y="517261"/>
            <a:ext cx="367188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 dirty="0">
                <a:latin typeface="Lucida Calligraphy" pitchFamily="66" charset="0"/>
              </a:rPr>
              <a:t>Hoy, este amor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está a tus pies,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encontró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su morada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en </a:t>
            </a:r>
            <a:r>
              <a:rPr lang="es-ES" sz="1600" i="1" dirty="0" err="1">
                <a:latin typeface="Lucida Calligraphy" pitchFamily="66" charset="0"/>
              </a:rPr>
              <a:t>tí</a:t>
            </a:r>
            <a:r>
              <a:rPr lang="es-ES" sz="1600" i="1" dirty="0">
                <a:latin typeface="Lucida Calligraphy" pitchFamily="66" charset="0"/>
              </a:rPr>
              <a:t>. </a:t>
            </a:r>
          </a:p>
          <a:p>
            <a:pPr algn="ctr"/>
            <a:r>
              <a:rPr lang="es-ES" sz="2000" i="1" dirty="0">
                <a:latin typeface="Lucida Calligraphy" pitchFamily="66" charset="0"/>
              </a:rPr>
              <a:t> </a:t>
            </a:r>
            <a:br>
              <a:rPr lang="es-ES" sz="20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Ese amor,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el amor cotidiano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de todos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los hombres,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el amor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del pasado,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el amor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de siempre,  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/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el regocijo universal, </a:t>
            </a:r>
          </a:p>
          <a:p>
            <a:pPr algn="ctr"/>
            <a:r>
              <a:rPr lang="es-ES" sz="1600" i="1" dirty="0">
                <a:latin typeface="Lucida Calligraphy" pitchFamily="66" charset="0"/>
              </a:rPr>
              <a:t>la pena universal,  </a:t>
            </a:r>
            <a:br>
              <a:rPr lang="es-ES" sz="1600" i="1" dirty="0">
                <a:latin typeface="Lucida Calligraphy" pitchFamily="66" charset="0"/>
              </a:rPr>
            </a:br>
            <a:r>
              <a:rPr lang="es-ES" sz="1600" i="1" dirty="0">
                <a:latin typeface="Lucida Calligraphy" pitchFamily="66" charset="0"/>
              </a:rPr>
              <a:t>la vida misma,</a:t>
            </a:r>
            <a:endParaRPr lang="en-US" sz="1600" dirty="0">
              <a:latin typeface="Lucida Calligraphy" pitchFamily="66" charset="0"/>
            </a:endParaRPr>
          </a:p>
        </p:txBody>
      </p:sp>
      <p:pic>
        <p:nvPicPr>
          <p:cNvPr id="4" name="3 Imagen" descr="16R.jpg"/>
          <p:cNvPicPr>
            <a:picLocks noChangeAspect="1"/>
          </p:cNvPicPr>
          <p:nvPr/>
        </p:nvPicPr>
        <p:blipFill>
          <a:blip r:embed="rId2" cstate="print"/>
          <a:srcRect b="4571"/>
          <a:stretch>
            <a:fillRect/>
          </a:stretch>
        </p:blipFill>
        <p:spPr>
          <a:xfrm>
            <a:off x="4355976" y="199968"/>
            <a:ext cx="4536504" cy="53578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 prst="convex"/>
            <a:bevelB w="254000" h="254000"/>
          </a:sp3d>
        </p:spPr>
      </p:pic>
    </p:spTree>
  </p:cSld>
  <p:clrMapOvr>
    <a:masterClrMapping/>
  </p:clrMapOvr>
  <p:transition spd="slow" advClick="0" advTm="3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0"/>
                            </p:stCondLst>
                            <p:childTnLst>
                              <p:par>
                                <p:cTn id="3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000"/>
                            </p:stCondLst>
                            <p:childTnLst>
                              <p:par>
                                <p:cTn id="5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0"/>
                            </p:stCondLst>
                            <p:childTnLst>
                              <p:par>
                                <p:cTn id="5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2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0"/>
                            </p:stCondLst>
                            <p:childTnLst>
                              <p:par>
                                <p:cTn id="5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20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3 Imagen" descr="AMOR 1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979614" y="2437454"/>
            <a:ext cx="60483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la memoria de todos los hombres, </a:t>
            </a:r>
          </a:p>
          <a:p>
            <a:pPr algn="ctr"/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las canciones de todos los poetas 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del pasado y de siempre, </a:t>
            </a:r>
          </a:p>
          <a:p>
            <a:pPr algn="ctr"/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se funden en este amor,  </a:t>
            </a:r>
            <a:b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ES" sz="1600" i="1" dirty="0">
                <a:solidFill>
                  <a:schemeClr val="bg1"/>
                </a:solidFill>
                <a:latin typeface="Lucida Calligraphy" pitchFamily="66" charset="0"/>
              </a:rPr>
              <a:t>que es el nuestro.  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7" name="6 Imagen" descr="1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4448175"/>
            <a:ext cx="1266825" cy="1266825"/>
          </a:xfrm>
          <a:prstGeom prst="rect">
            <a:avLst/>
          </a:prstGeom>
        </p:spPr>
      </p:pic>
    </p:spTree>
  </p:cSld>
  <p:clrMapOvr>
    <a:masterClrMapping/>
  </p:clrMapOvr>
  <p:transition spd="slow" advClick="0" advTm="1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3 Imagen" descr="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969"/>
            <a:ext cx="9144000" cy="572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Ilda--pp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60314" y="4429136"/>
            <a:ext cx="939918" cy="1015678"/>
          </a:xfrm>
          <a:prstGeom prst="roundRect">
            <a:avLst>
              <a:gd name="adj" fmla="val 16667"/>
            </a:avLst>
          </a:prstGeom>
          <a:ln w="28575">
            <a:solidFill>
              <a:srgbClr val="FF0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prst="relaxedInset"/>
            <a:contourClr>
              <a:srgbClr val="969696"/>
            </a:contourClr>
          </a:sp3d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2051050" y="5138209"/>
            <a:ext cx="17287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dirty="0" err="1">
                <a:latin typeface="Lucida Calligraphy" pitchFamily="66" charset="0"/>
              </a:rPr>
              <a:t>Ilda</a:t>
            </a:r>
            <a:endParaRPr lang="en-US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804026" y="5197740"/>
            <a:ext cx="20161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AR" sz="1200" dirty="0" err="1">
                <a:latin typeface="Calibri" pitchFamily="34" charset="0"/>
              </a:rPr>
              <a:t>Pps</a:t>
            </a:r>
            <a:r>
              <a:rPr lang="es-AR" sz="1200" dirty="0">
                <a:latin typeface="Calibri" pitchFamily="34" charset="0"/>
              </a:rPr>
              <a:t> sin fines de lucro</a:t>
            </a:r>
            <a:endParaRPr lang="en-US" sz="1200" dirty="0">
              <a:latin typeface="Calibri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39751" y="397228"/>
            <a:ext cx="540067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 tu eres mi 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hombre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yo tu mujer.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donde quiera que estés, amor, 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contigo estaré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.</a:t>
            </a: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Lejana o cercana, lo quieras o no,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hay fuerza en el mundo, 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que consiga matar </a:t>
            </a:r>
          </a:p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una historia de amor.</a:t>
            </a:r>
            <a:endParaRPr lang="en-US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071802" y="5286392"/>
            <a:ext cx="307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400" dirty="0" smtClean="0"/>
              <a:t>Música:  Si tu eres mi hombre</a:t>
            </a:r>
            <a:endParaRPr lang="es-ES" sz="1400" dirty="0"/>
          </a:p>
        </p:txBody>
      </p:sp>
    </p:spTree>
  </p:cSld>
  <p:clrMapOvr>
    <a:masterClrMapping/>
  </p:clrMapOvr>
  <p:transition spd="slow" advClick="0" advTm="60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9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8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25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0"/>
                            </p:stCondLst>
                            <p:childTnLst>
                              <p:par>
                                <p:cTn id="4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500"/>
                            </p:stCondLst>
                            <p:childTnLst>
                              <p:par>
                                <p:cTn id="5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729</TotalTime>
  <Words>151</Words>
  <Application>Microsoft Office PowerPoint</Application>
  <PresentationFormat>Presentación en pantalla (16:10)</PresentationFormat>
  <Paragraphs>67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3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Totty</dc:creator>
  <cp:lastModifiedBy>Totty</cp:lastModifiedBy>
  <cp:revision>74</cp:revision>
  <dcterms:created xsi:type="dcterms:W3CDTF">2012-02-14T19:01:37Z</dcterms:created>
  <dcterms:modified xsi:type="dcterms:W3CDTF">2015-03-18T16:57:35Z</dcterms:modified>
</cp:coreProperties>
</file>