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sldIdLst>
    <p:sldId id="410" r:id="rId3"/>
    <p:sldId id="459" r:id="rId4"/>
    <p:sldId id="518" r:id="rId5"/>
    <p:sldId id="499" r:id="rId6"/>
    <p:sldId id="457" r:id="rId7"/>
    <p:sldId id="500" r:id="rId8"/>
    <p:sldId id="520" r:id="rId9"/>
    <p:sldId id="460" r:id="rId10"/>
    <p:sldId id="461" r:id="rId11"/>
    <p:sldId id="426" r:id="rId12"/>
    <p:sldId id="462" r:id="rId13"/>
    <p:sldId id="515" r:id="rId14"/>
    <p:sldId id="501" r:id="rId15"/>
    <p:sldId id="464" r:id="rId16"/>
    <p:sldId id="463" r:id="rId17"/>
    <p:sldId id="446" r:id="rId18"/>
    <p:sldId id="465" r:id="rId19"/>
    <p:sldId id="503" r:id="rId20"/>
    <p:sldId id="470" r:id="rId21"/>
    <p:sldId id="502" r:id="rId22"/>
    <p:sldId id="354" r:id="rId23"/>
    <p:sldId id="466" r:id="rId24"/>
    <p:sldId id="467" r:id="rId25"/>
    <p:sldId id="472" r:id="rId26"/>
    <p:sldId id="505" r:id="rId27"/>
    <p:sldId id="514" r:id="rId28"/>
    <p:sldId id="469" r:id="rId29"/>
    <p:sldId id="504" r:id="rId30"/>
    <p:sldId id="471" r:id="rId31"/>
    <p:sldId id="510" r:id="rId32"/>
    <p:sldId id="512" r:id="rId33"/>
    <p:sldId id="474" r:id="rId34"/>
    <p:sldId id="475" r:id="rId35"/>
    <p:sldId id="476" r:id="rId36"/>
    <p:sldId id="477" r:id="rId37"/>
    <p:sldId id="482" r:id="rId38"/>
    <p:sldId id="478" r:id="rId39"/>
    <p:sldId id="479" r:id="rId40"/>
    <p:sldId id="480" r:id="rId41"/>
    <p:sldId id="513" r:id="rId42"/>
    <p:sldId id="506" r:id="rId43"/>
    <p:sldId id="483" r:id="rId44"/>
    <p:sldId id="484" r:id="rId45"/>
    <p:sldId id="485" r:id="rId46"/>
    <p:sldId id="439" r:id="rId47"/>
    <p:sldId id="486" r:id="rId48"/>
    <p:sldId id="488" r:id="rId49"/>
    <p:sldId id="489" r:id="rId50"/>
    <p:sldId id="490" r:id="rId51"/>
    <p:sldId id="423" r:id="rId52"/>
    <p:sldId id="507" r:id="rId53"/>
    <p:sldId id="438" r:id="rId54"/>
    <p:sldId id="492" r:id="rId55"/>
    <p:sldId id="493" r:id="rId56"/>
    <p:sldId id="494" r:id="rId57"/>
    <p:sldId id="519" r:id="rId58"/>
    <p:sldId id="495" r:id="rId59"/>
    <p:sldId id="496" r:id="rId60"/>
    <p:sldId id="456" r:id="rId61"/>
    <p:sldId id="497" r:id="rId62"/>
    <p:sldId id="509" r:id="rId63"/>
    <p:sldId id="517" r:id="rId64"/>
    <p:sldId id="521" r:id="rId65"/>
    <p:sldId id="522" r:id="rId66"/>
    <p:sldId id="523" r:id="rId67"/>
    <p:sldId id="525" r:id="rId68"/>
    <p:sldId id="526" r:id="rId69"/>
    <p:sldId id="527" r:id="rId70"/>
    <p:sldId id="529" r:id="rId71"/>
    <p:sldId id="433" r:id="rId72"/>
    <p:sldId id="530" r:id="rId73"/>
    <p:sldId id="531" r:id="rId74"/>
    <p:sldId id="411" r:id="rId75"/>
    <p:sldId id="516" r:id="rId76"/>
  </p:sldIdLst>
  <p:sldSz cx="99377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ZIZeK3JwsvrBTuuWKMsLg==" hashData="WiAJNhn45s+uDlRUQ7p8BGkbu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FF00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50" d="100"/>
          <a:sy n="50" d="100"/>
        </p:scale>
        <p:origin x="-1440" y="-558"/>
      </p:cViewPr>
      <p:guideLst>
        <p:guide orient="horz" pos="2160"/>
        <p:guide pos="31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44563" y="685800"/>
            <a:ext cx="4968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55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4563" y="685800"/>
            <a:ext cx="49688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4563" y="685800"/>
            <a:ext cx="49688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70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6"/>
            <a:ext cx="844708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3" y="3886200"/>
            <a:ext cx="695642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014" y="4406901"/>
            <a:ext cx="844708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5014" y="2906713"/>
            <a:ext cx="844708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6887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1690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7" y="1535113"/>
            <a:ext cx="43908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6887" y="2174875"/>
            <a:ext cx="43908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48239" y="1535113"/>
            <a:ext cx="439262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48239" y="2174875"/>
            <a:ext cx="43926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888" y="273050"/>
            <a:ext cx="326945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85384" y="273051"/>
            <a:ext cx="555547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6888" y="1435101"/>
            <a:ext cx="326945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7869" y="4800600"/>
            <a:ext cx="59626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7869" y="612775"/>
            <a:ext cx="59626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7869" y="5367338"/>
            <a:ext cx="59626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04869" y="274639"/>
            <a:ext cx="22359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6888" y="274639"/>
            <a:ext cx="654235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8"/>
            <a:ext cx="844708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4" y="3886200"/>
            <a:ext cx="695642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561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6888" y="274638"/>
            <a:ext cx="894397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8" y="1600201"/>
            <a:ext cx="894397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6888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95398" y="6356351"/>
            <a:ext cx="3146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22054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6888" y="6245225"/>
            <a:ext cx="231880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sterlounge.es/p/696706.html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83.jpeg"/><Relationship Id="rId4" Type="http://schemas.openxmlformats.org/officeDocument/2006/relationships/image" Target="../media/image3.gi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E01ED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509" y="6850"/>
            <a:ext cx="10144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76322" y="64949"/>
            <a:ext cx="99377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1177" y="3391180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70927" y="3391180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88165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88165" y="5715019"/>
            <a:ext cx="75977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52260" y="4572016"/>
            <a:ext cx="29259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96975" y="928670"/>
            <a:ext cx="715006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AMOR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PAREJA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78158" y="5611366"/>
            <a:ext cx="218321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968875" y="-642966"/>
            <a:ext cx="49688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  <p:sndAc>
          <p:stSnd>
            <p:snd r:embed="rId2" name="Clayderman-Moon-river.wav"/>
          </p:stSnd>
        </p:sndAc>
      </p:transition>
    </mc:Choice>
    <mc:Fallback xmlns="">
      <p:transition spd="slow" advTm="10000">
        <p:fade/>
        <p:sndAc>
          <p:stSnd>
            <p:snd r:embed="rId8" name="Clayderman-Moon-ri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000358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90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22" y="-18628"/>
            <a:ext cx="10294353" cy="687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60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animales cariño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872"/>
            <a:ext cx="9935291" cy="686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55" y="476672"/>
            <a:ext cx="4968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Los animales nacen como son, lo aceptan y eso es todo. Viven con mayor paz que las personas 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986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000">
        <p14:prism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6712"/>
            <a:ext cx="9937750" cy="745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1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242220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68876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11102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animales cariño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23" y="-19794"/>
            <a:ext cx="10045579" cy="712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74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jari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78"/>
            <a:ext cx="10222119" cy="684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03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000291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36083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59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000291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0"/>
            <a:ext cx="10048296" cy="710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4379" y="332656"/>
            <a:ext cx="4968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>
                <a:solidFill>
                  <a:srgbClr val="00FFFF"/>
                </a:solidFill>
              </a:rPr>
              <a:t>Nuestros compañeros perfectos nunca tienen menos de cuatro patas</a:t>
            </a:r>
          </a:p>
        </p:txBody>
      </p:sp>
    </p:spTree>
    <p:extLst>
      <p:ext uri="{BB962C8B-B14F-4D97-AF65-F5344CB8AC3E}">
        <p14:creationId xmlns:p14="http://schemas.microsoft.com/office/powerpoint/2010/main" val="381944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000">
        <p14:prism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423" y="-18774"/>
            <a:ext cx="5922788" cy="697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ombo"/>
          <p:cNvSpPr/>
          <p:nvPr/>
        </p:nvSpPr>
        <p:spPr>
          <a:xfrm>
            <a:off x="3027910" y="1493838"/>
            <a:ext cx="4037211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114817" y="861359"/>
            <a:ext cx="2395537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5536887" y="858977"/>
            <a:ext cx="2393950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991008" y="3951329"/>
            <a:ext cx="2405063" cy="2046210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5463561" y="4006264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997157" y="576264"/>
            <a:ext cx="260175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633317" y="193088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571344" y="504170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950235" y="146984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602816" y="4206916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059344" y="4635541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928600" y="4357895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6549711" y="4786521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416103" y="2000252"/>
            <a:ext cx="3271176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649018" y="2286000"/>
            <a:ext cx="2794992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14:prism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000285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07" y="19050"/>
            <a:ext cx="8450538" cy="722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61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64"/>
            <a:ext cx="10415622" cy="687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40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parejas de animales AMOROSA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3813" y="-4333767"/>
            <a:ext cx="12450277" cy="1251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24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000291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72" y="404664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FFFF"/>
                </a:solidFill>
              </a:rPr>
              <a:t>Los ojos de un animal tienen el poder de hablar un gran lenguaje</a:t>
            </a:r>
          </a:p>
        </p:txBody>
      </p:sp>
    </p:spTree>
    <p:extLst>
      <p:ext uri="{BB962C8B-B14F-4D97-AF65-F5344CB8AC3E}">
        <p14:creationId xmlns:p14="http://schemas.microsoft.com/office/powerpoint/2010/main" val="309398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00">
        <p14:prism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000292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978628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06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11" y="582614"/>
            <a:ext cx="8496944" cy="586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913" y="3284538"/>
            <a:ext cx="6117927" cy="328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307" y="285728"/>
            <a:ext cx="6117927" cy="32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907" y="554808"/>
            <a:ext cx="441508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13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801" y="582614"/>
            <a:ext cx="4249840" cy="563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000293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" y="0"/>
            <a:ext cx="993775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88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000303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56" y="18864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El amor, el amor... los animales pueden ser tan o más románticos que los </a:t>
            </a:r>
            <a:r>
              <a:rPr lang="es-ES" dirty="0" smtClean="0"/>
              <a:t>humanos.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401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prism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6109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 descr="000299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701" y="0"/>
            <a:ext cx="5110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ombo"/>
          <p:cNvSpPr/>
          <p:nvPr/>
        </p:nvSpPr>
        <p:spPr>
          <a:xfrm>
            <a:off x="3027910" y="1493838"/>
            <a:ext cx="4037211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114817" y="861359"/>
            <a:ext cx="2395537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5536887" y="858977"/>
            <a:ext cx="2393950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991008" y="3951329"/>
            <a:ext cx="2405063" cy="2046210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5463561" y="4006264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997157" y="576264"/>
            <a:ext cx="260175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633317" y="193088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571344" y="504170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950235" y="146984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602816" y="4206916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059344" y="4635541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928600" y="4357895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6549711" y="4786521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416103" y="2000252"/>
            <a:ext cx="3271176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649018" y="2286000"/>
            <a:ext cx="2794992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000297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9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00029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35" y="15974"/>
            <a:ext cx="9957073" cy="753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87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000309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733" y="-1"/>
            <a:ext cx="10441483" cy="687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93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n relacionada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2" y="0"/>
            <a:ext cx="99130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  <p:sndAc>
          <p:stSnd>
            <p:snd r:embed="rId2" name="Clayderman-La-Mer.wav"/>
          </p:stSnd>
        </p:sndAc>
      </p:transition>
    </mc:Choice>
    <mc:Fallback xmlns="">
      <p:transition spd="slow" advTm="5000">
        <p:fade/>
        <p:sndAc>
          <p:stSnd>
            <p:snd r:embed="rId5" name="Clayderman-La-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parejas de PAJAROS 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" y="-248184"/>
            <a:ext cx="9931003" cy="710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64" y="188640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FFFF"/>
                </a:solidFill>
              </a:rPr>
              <a:t>Los animales son muy buenos amigos; no hace preguntas, no </a:t>
            </a:r>
            <a:r>
              <a:rPr lang="es-ES" dirty="0" smtClean="0">
                <a:solidFill>
                  <a:srgbClr val="00FFFF"/>
                </a:solidFill>
              </a:rPr>
              <a:t>critican.</a:t>
            </a:r>
            <a:endParaRPr lang="es-ES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7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00">
        <p14:prism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000302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01" y="-35818"/>
            <a:ext cx="1101754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41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7656"/>
            <a:ext cx="10153451" cy="761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00030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9" y="-6474"/>
            <a:ext cx="9937750" cy="710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5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2"/>
            <a:ext cx="10144422" cy="685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14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000317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017" y="0"/>
            <a:ext cx="55037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1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242220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68876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11102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60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000321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24"/>
            <a:ext cx="993775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85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00032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259" y="-228600"/>
            <a:ext cx="10600267" cy="769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2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000329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56" y="404664"/>
            <a:ext cx="36003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FFFF"/>
                </a:solidFill>
              </a:rPr>
              <a:t>Los perritos de la pradera son conocidos por darse besos, entre otras peculiares conductas </a:t>
            </a:r>
          </a:p>
        </p:txBody>
      </p:sp>
    </p:spTree>
    <p:extLst>
      <p:ext uri="{BB962C8B-B14F-4D97-AF65-F5344CB8AC3E}">
        <p14:creationId xmlns:p14="http://schemas.microsoft.com/office/powerpoint/2010/main" val="297247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000">
        <p14:prism isInverted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00033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03" y="0"/>
            <a:ext cx="8842183" cy="716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46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00034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949692" cy="731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03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000331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69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000334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709" y="23614"/>
            <a:ext cx="10251628" cy="683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15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000336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76962"/>
            <a:ext cx="10081443" cy="815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16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000338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401" y="0"/>
            <a:ext cx="68132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1 Medio marco"/>
          <p:cNvSpPr/>
          <p:nvPr/>
        </p:nvSpPr>
        <p:spPr>
          <a:xfrm>
            <a:off x="4946830" y="3429000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959836" y="256187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629834" y="3295120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597869" y="117415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751462" y="4134183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403113" y="4017681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751462" y="72121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379525" y="-112397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6455791" y="4760844"/>
            <a:ext cx="2321609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125798" y="4669933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550313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125799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79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14:prism isInverted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CABALLOS PAREJAS animales cariñosos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7" y="0"/>
            <a:ext cx="9937751" cy="760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000343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0"/>
            <a:ext cx="9937750" cy="731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71" y="332656"/>
            <a:ext cx="4968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Las aves y los mamíferos son los dos grupos de especies más </a:t>
            </a:r>
            <a:r>
              <a:rPr lang="es-ES" dirty="0" smtClean="0"/>
              <a:t>enamoradizos.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2447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00">
        <p14:prism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00034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000347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660" y="0"/>
            <a:ext cx="6152433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59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000354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426" y="-171400"/>
            <a:ext cx="75729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1 Medio marco"/>
          <p:cNvSpPr/>
          <p:nvPr/>
        </p:nvSpPr>
        <p:spPr>
          <a:xfrm>
            <a:off x="4946830" y="3429000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959836" y="256187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629834" y="3295120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597869" y="117415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751462" y="4134183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403113" y="4017681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751462" y="72121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379525" y="-112397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6455791" y="4760844"/>
            <a:ext cx="2321609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125798" y="4669933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550313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125799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00035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6" y="-387424"/>
            <a:ext cx="9915823" cy="755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03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000355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624" y="-315416"/>
            <a:ext cx="10398045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30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00035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69" y="-315416"/>
            <a:ext cx="9944119" cy="748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6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00027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084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74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00028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7" y="-35446"/>
            <a:ext cx="9941297" cy="720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359717" y="3237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08044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68876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11102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animales cariñoso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" y="620688"/>
            <a:ext cx="8856985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Resultado de imagen de animales cariñosos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3" y="404664"/>
            <a:ext cx="858284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1 Medio marco"/>
          <p:cNvSpPr/>
          <p:nvPr/>
        </p:nvSpPr>
        <p:spPr>
          <a:xfrm>
            <a:off x="4946830" y="3429000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959836" y="256187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629834" y="3295120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597869" y="117415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751462" y="4134183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403113" y="4017681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751462" y="72121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379525" y="-112397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6455791" y="4760844"/>
            <a:ext cx="2321609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125798" y="4669933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550313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125799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isInverted="1"/>
        <p:sndAc>
          <p:stSnd>
            <p:snd r:embed="rId2" name="Clayderman-La-vida-en-rosa.wav"/>
          </p:stSnd>
        </p:sndAc>
      </p:transition>
    </mc:Choice>
    <mc:Fallback>
      <p:transition spd="slow" advTm="7000">
        <p:fade/>
        <p:sndAc>
          <p:stSnd>
            <p:snd r:embed="rId2" name="Clayderman-La-vida-en-ro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5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0002860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4"/>
          <a:stretch/>
        </p:blipFill>
        <p:spPr bwMode="auto">
          <a:xfrm>
            <a:off x="335433" y="664890"/>
            <a:ext cx="9390829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69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000286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98" y="404814"/>
            <a:ext cx="9351147" cy="571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000289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451" y="42862"/>
            <a:ext cx="7669541" cy="705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31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13" y="0"/>
            <a:ext cx="101120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2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00029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29" y="0"/>
            <a:ext cx="10396322" cy="717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76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00290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55" y="-220874"/>
            <a:ext cx="9194253" cy="740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21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-60325"/>
            <a:ext cx="5621337" cy="698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1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242220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71256" y="-7858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02857" y="-7858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000291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62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animales cariñoso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531" y="-124964"/>
            <a:ext cx="5616624" cy="698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rros en un ban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25" y="-16346"/>
            <a:ext cx="10038594" cy="687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4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AMOR ENTRE CAN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4" r="12496"/>
          <a:stretch/>
        </p:blipFill>
        <p:spPr bwMode="auto">
          <a:xfrm>
            <a:off x="0" y="0"/>
            <a:ext cx="9937750" cy="700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32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5456"/>
            <a:ext cx="9937750" cy="8672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86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54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73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256"/>
            <a:ext cx="9937751" cy="690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30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" y="-3398"/>
            <a:ext cx="10070132" cy="705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87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75" y="-76203"/>
            <a:ext cx="6934200" cy="69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31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" y="-31998"/>
            <a:ext cx="10003148" cy="688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3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sultado de imagen de parejas de animales 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" y="-12948"/>
            <a:ext cx="10087456" cy="687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913" y="3284538"/>
            <a:ext cx="6117927" cy="328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307" y="285728"/>
            <a:ext cx="6117927" cy="32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1" y="571480"/>
            <a:ext cx="441508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13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801" y="582614"/>
            <a:ext cx="4249840" cy="563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96" y="0"/>
            <a:ext cx="10110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09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sultado de imagen de AMOR ENTRE C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5" y="-17090"/>
            <a:ext cx="9952062" cy="687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0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E01ED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45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63000"/>
          </a:blip>
          <a:srcRect/>
          <a:stretch>
            <a:fillRect/>
          </a:stretch>
        </p:blipFill>
        <p:spPr bwMode="auto">
          <a:xfrm>
            <a:off x="-37823" y="34756"/>
            <a:ext cx="99377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1176" y="3391187"/>
            <a:ext cx="68580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70928" y="3391187"/>
            <a:ext cx="68580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7311" y="5803932"/>
            <a:ext cx="65485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469765" y="347709"/>
            <a:ext cx="3496293" cy="2937275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abrazo.</a:t>
            </a:r>
          </a:p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día.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032771" y="3717032"/>
            <a:ext cx="3816423" cy="332995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2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23 de enero de 2020</a:t>
            </a:fld>
            <a:r>
              <a:rPr lang="es-ES_tradnl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,</a:t>
            </a:r>
          </a:p>
          <a:p>
            <a:pPr algn="ctr" defTabSz="973396" eaLnBrk="0" hangingPunct="0">
              <a:spcBef>
                <a:spcPct val="50000"/>
              </a:spcBef>
            </a:pPr>
            <a:r>
              <a:rPr lang="es-ES_tradnl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</a:t>
            </a: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10:23</a:t>
            </a:fld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28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78158" y="5611366"/>
            <a:ext cx="2183215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9377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9377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79" y="0"/>
            <a:ext cx="53001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9377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42219" y="4724402"/>
            <a:ext cx="289851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279" y="4191000"/>
            <a:ext cx="2567252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73" y="4876800"/>
            <a:ext cx="132503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BONITO EL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BONITO EL AMOR</Template>
  <TotalTime>58</TotalTime>
  <Words>149</Words>
  <Application>Microsoft Office PowerPoint</Application>
  <PresentationFormat>Personalizado</PresentationFormat>
  <Paragraphs>21</Paragraphs>
  <Slides>74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QUE BONITO EL AMOR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29</cp:revision>
  <dcterms:created xsi:type="dcterms:W3CDTF">2020-01-23T08:45:18Z</dcterms:created>
  <dcterms:modified xsi:type="dcterms:W3CDTF">2020-01-23T09:43:44Z</dcterms:modified>
</cp:coreProperties>
</file>