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18"/>
  </p:notesMasterIdLst>
  <p:sldIdLst>
    <p:sldId id="353" r:id="rId3"/>
    <p:sldId id="357" r:id="rId4"/>
    <p:sldId id="282" r:id="rId5"/>
    <p:sldId id="344" r:id="rId6"/>
    <p:sldId id="324" r:id="rId7"/>
    <p:sldId id="331" r:id="rId8"/>
    <p:sldId id="284" r:id="rId9"/>
    <p:sldId id="356" r:id="rId10"/>
    <p:sldId id="319" r:id="rId11"/>
    <p:sldId id="332" r:id="rId12"/>
    <p:sldId id="335" r:id="rId13"/>
    <p:sldId id="309" r:id="rId14"/>
    <p:sldId id="355" r:id="rId15"/>
    <p:sldId id="341" r:id="rId16"/>
    <p:sldId id="358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vgYcPtMVFVxS6TqJMSQKA==" hashData="P3w7QzttlQE3ABJB6jrQ87Ke7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42E1"/>
    <a:srgbClr val="C47A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102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836646-4ABC-4799-8A37-AC2B23B034D7}" type="datetimeFigureOut">
              <a:rPr lang="es-ES" smtClean="0"/>
              <a:t>06/01/2015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319AC-FC13-414A-938E-DC2B9F1132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7196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319AC-FC13-414A-938E-DC2B9F11321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364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38D0F-DBF8-4524-B9C3-87DA33CD383B}" type="datetimeFigureOut">
              <a:rPr lang="es-ES" smtClean="0"/>
              <a:t>06/01/2015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2021838-6D9F-4FF4-ACEA-D67644038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295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38D0F-DBF8-4524-B9C3-87DA33CD383B}" type="datetimeFigureOut">
              <a:rPr lang="es-ES" smtClean="0"/>
              <a:t>06/01/2015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2021838-6D9F-4FF4-ACEA-D67644038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26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1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990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77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26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933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362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255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495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109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817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4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42E1">
            <a:alpha val="5529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blog.twinshoes.es/wp-content/uploads/fondos-de-pantalla-corazon-amor.jp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5842" y="0"/>
            <a:ext cx="9159842" cy="686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 userDrawn="1"/>
        </p:nvSpPr>
        <p:spPr>
          <a:xfrm rot="2687023">
            <a:off x="2349413" y="4252175"/>
            <a:ext cx="13260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smtClean="0">
                <a:ln w="31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  <a:endParaRPr lang="es-ES" sz="2800" b="1" dirty="0">
              <a:ln w="3175"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889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41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47.jpeg"/><Relationship Id="rId4" Type="http://schemas.openxmlformats.org/officeDocument/2006/relationships/image" Target="../media/image4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grpSp>
        <p:nvGrpSpPr>
          <p:cNvPr id="11" name="10 Grupo"/>
          <p:cNvGrpSpPr/>
          <p:nvPr/>
        </p:nvGrpSpPr>
        <p:grpSpPr>
          <a:xfrm>
            <a:off x="-8429" y="-62546"/>
            <a:ext cx="9404965" cy="6920546"/>
            <a:chOff x="-8429" y="-62546"/>
            <a:chExt cx="9152429" cy="6920546"/>
          </a:xfrm>
        </p:grpSpPr>
        <p:pic>
          <p:nvPicPr>
            <p:cNvPr id="21507" name="Picture 3" descr="C:\Users\Eleni\Desktop\ultimo escritorio\bellisima\19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429" y="-62546"/>
              <a:ext cx="9152429" cy="6920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i48.tinypic.com/szfk8m.gif"/>
            <p:cNvPicPr>
              <a:picLocks noChangeAspect="1" noChangeArrowheads="1" noCrop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1218080"/>
              <a:ext cx="3853027" cy="5612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4" descr="http://2.bp.blogspot.com/-NfklYSlb-Ew/VAkMVsawM3I/AAAAAAAADqk/sPGo9yUUr58/s1600/CORAZONES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429" y="3789040"/>
            <a:ext cx="3437687" cy="343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96507" y="980728"/>
            <a:ext cx="2089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AMOR</a:t>
            </a:r>
            <a:endParaRPr lang="es-ES" sz="5400" b="1" cap="none" spc="0" dirty="0">
              <a:ln w="1143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627784" y="2031657"/>
            <a:ext cx="1032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EN</a:t>
            </a:r>
            <a:endParaRPr lang="es-ES" sz="5400" b="1" dirty="0">
              <a:ln w="1143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41024" y="2276872"/>
            <a:ext cx="10887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LA</a:t>
            </a:r>
            <a:endParaRPr lang="es-ES" sz="5400" b="1" cap="none" spc="0" dirty="0">
              <a:ln w="1143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825727" y="3471390"/>
            <a:ext cx="21050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NIEVE</a:t>
            </a:r>
            <a:endParaRPr lang="es-ES" sz="5400" b="1" cap="none" spc="0" dirty="0">
              <a:ln w="1143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004767" y="5941884"/>
            <a:ext cx="262443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1600" b="1" cap="none" spc="0" dirty="0" smtClean="0">
                <a:ln w="1143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Ppsx creado por Helen</a:t>
            </a:r>
            <a:endParaRPr lang="es-ES" sz="1600" b="1" cap="none" spc="0" dirty="0">
              <a:ln w="1143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4058" y="5941884"/>
            <a:ext cx="1075506" cy="441875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960998" y="6432910"/>
            <a:ext cx="190714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AUTOMÁTICO</a:t>
            </a:r>
            <a:endParaRPr lang="es-ES" sz="1400" b="1" dirty="0">
              <a:ln w="1143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242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12">
        <p14:ripple/>
        <p:sndAc>
          <p:stSnd loop="1">
            <p:snd r:embed="rId2" name="Julio Iglesias - Esos Amores.wav"/>
          </p:stSnd>
        </p:sndAc>
      </p:transition>
    </mc:Choice>
    <mc:Fallback xmlns="">
      <p:transition spd="slow" advTm="15012">
        <p:fade/>
        <p:sndAc>
          <p:stSnd loop="1">
            <p:snd r:embed="rId9" name="Julio Iglesias - Esos Amor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3" name="Picture 3" descr="C:\Users\Eleni\Desktop\ultimo escritorio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ultimo escritorio\bellisima\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3"/>
            <a:ext cx="9361040" cy="712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2569" y="-99393"/>
            <a:ext cx="9335089" cy="712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022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608">
        <p14:ripple/>
      </p:transition>
    </mc:Choice>
    <mc:Fallback xmlns="">
      <p:transition spd="slow" advTm="31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C:\Users\Eleni\Desktop\ultimo escritorio\bellisima\30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6213" y="-99392"/>
            <a:ext cx="9496426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6213" y="-106394"/>
            <a:ext cx="9496426" cy="713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23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76213" y="-156181"/>
            <a:ext cx="9496426" cy="7185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76213" y="-156181"/>
            <a:ext cx="9428733" cy="7185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2438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816">
        <p14:ripple/>
      </p:transition>
    </mc:Choice>
    <mc:Fallback xmlns="">
      <p:transition spd="slow" advTm="30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5" name="Picture 3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31500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ultimo escritorio\bellisima\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43304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76213" y="-156181"/>
            <a:ext cx="9428733" cy="7185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1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0">
        <p14:rippl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3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52520" cy="709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ultimo escritorio\bellisima\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3858" y="-95742"/>
            <a:ext cx="9503196" cy="709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76213" y="-156181"/>
            <a:ext cx="9428733" cy="7185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14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909">
        <p14:ripple/>
      </p:transition>
    </mc:Choice>
    <mc:Fallback xmlns="">
      <p:transition spd="slow" advTm="269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2367" y="0"/>
            <a:ext cx="924299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ultimo escritorio\bellisima\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240" y="0"/>
            <a:ext cx="9256239" cy="705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ultimo escritorio\bellisima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725" y="0"/>
            <a:ext cx="9315450" cy="705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76213" y="-1"/>
            <a:ext cx="9428733" cy="702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537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235">
        <p14:ripple/>
      </p:transition>
    </mc:Choice>
    <mc:Fallback xmlns="">
      <p:transition spd="slow" advTm="262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Eleni\Desktop\ultimo escritorio\bellisima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ultimo escritorio\bellisima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ultimo escritorio\bellisima\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-99392"/>
            <a:ext cx="9191625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76214" y="-171399"/>
            <a:ext cx="9428733" cy="7416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360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348">
        <p14:ripple/>
      </p:transition>
    </mc:Choice>
    <mc:Fallback xmlns="">
      <p:transition spd="slow" advTm="253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1" name="Picture 5" descr="C:\Users\Eleni\Desktop\ultimo escritorio\bellisima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7150" y="-98698"/>
            <a:ext cx="9201150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98698"/>
            <a:ext cx="9433047" cy="694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4299" y="-106610"/>
            <a:ext cx="9436817" cy="713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6347" y="-171399"/>
            <a:ext cx="9428733" cy="702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5731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571">
        <p14:ripple/>
      </p:transition>
    </mc:Choice>
    <mc:Fallback xmlns="">
      <p:transition spd="slow" advTm="275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38" name="Picture 2" descr="C:\Users\Eleni\Desktop\ultimo escritorio\bellisima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352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44000" cy="721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42367" y="1"/>
            <a:ext cx="9286367" cy="716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089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320">
        <p14:ripple/>
      </p:transition>
    </mc:Choice>
    <mc:Fallback xmlns="">
      <p:transition spd="slow" advTm="27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Eleni\Desktop\ultimo escritorio\bellisima\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-99392"/>
            <a:ext cx="923925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Eleni\Desktop\ultimo escritorio\bellisima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1" y="-82996"/>
            <a:ext cx="9361041" cy="704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6347" y="-171399"/>
            <a:ext cx="9428733" cy="712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535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353">
        <p14:ripple/>
      </p:transition>
    </mc:Choice>
    <mc:Fallback xmlns="">
      <p:transition spd="slow" advTm="283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Eleni\Desktop\ultimo escritorio\bellisima\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ultimo escritorio\bellisima\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0241" y="-171400"/>
            <a:ext cx="9372761" cy="716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875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810">
        <p14:ripple/>
      </p:transition>
    </mc:Choice>
    <mc:Fallback xmlns="">
      <p:transition spd="slow" advTm="25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3" name="Picture 3" descr="C:\Users\Eleni\Desktop\ultimo escritorio\bellisima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3328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ultimo escritorio\bellisima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331002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333283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331002" cy="722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8520" y="-89098"/>
            <a:ext cx="9333284" cy="7118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469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000">
        <p14:ripple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5" name="Picture 3" descr="C:\Users\Eleni\Desktop\ultimo escritorio\bellisima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osques, árboles, ramas, frescura, frialdad, caminos, senderos, pistas, invierno, nieve, escarcha, azul, cielo wall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81911"/>
            <a:ext cx="9468544" cy="7052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46.tinypic.com/v5hh75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0413" y="188640"/>
            <a:ext cx="3455442" cy="666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0241" y="-171400"/>
            <a:ext cx="9588785" cy="70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093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14:rippl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6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Eleni\Desktop\ultimo escritorio\bellisima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5793556"/>
            <a:ext cx="1737370" cy="713803"/>
          </a:xfrm>
          <a:prstGeom prst="rect">
            <a:avLst/>
          </a:prstGeom>
          <a:noFill/>
        </p:spPr>
      </p:pic>
      <p:pic>
        <p:nvPicPr>
          <p:cNvPr id="10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264" y="2272372"/>
            <a:ext cx="1620750" cy="134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2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80529" y="0"/>
            <a:ext cx="933405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564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226">
        <p14:ripple/>
      </p:transition>
    </mc:Choice>
    <mc:Fallback xmlns="">
      <p:transition spd="slow" advTm="182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697881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70</Words>
  <Application>Microsoft Office PowerPoint</Application>
  <PresentationFormat>Presentación en pantalla (4:3)</PresentationFormat>
  <Paragraphs>35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98</cp:revision>
  <dcterms:created xsi:type="dcterms:W3CDTF">2015-01-03T15:31:40Z</dcterms:created>
  <dcterms:modified xsi:type="dcterms:W3CDTF">2015-01-06T17:31:40Z</dcterms:modified>
</cp:coreProperties>
</file>